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5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4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D19A-325E-4946-BF42-B4CEBEB1946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9B61-54FB-4ECF-8F4A-404974D85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wehd.conference.univ-poitiers.f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8058"/>
            <a:ext cx="12192000" cy="5173831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2151813" y="5231543"/>
            <a:ext cx="7494981" cy="1512000"/>
            <a:chOff x="2151813" y="5049633"/>
            <a:chExt cx="7494981" cy="1512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813" y="5339872"/>
              <a:ext cx="1221806" cy="104913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241" y="5250723"/>
              <a:ext cx="2159883" cy="113827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290" y="5222264"/>
              <a:ext cx="2023280" cy="116673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794" y="5049633"/>
              <a:ext cx="1512000" cy="1512000"/>
            </a:xfrm>
            <a:prstGeom prst="rect">
              <a:avLst/>
            </a:prstGeom>
          </p:spPr>
        </p:pic>
      </p:grpSp>
      <p:sp>
        <p:nvSpPr>
          <p:cNvPr id="9" name="Subtítulo 2"/>
          <p:cNvSpPr txBox="1">
            <a:spLocks/>
          </p:cNvSpPr>
          <p:nvPr/>
        </p:nvSpPr>
        <p:spPr>
          <a:xfrm>
            <a:off x="3085405" y="4527512"/>
            <a:ext cx="5805389" cy="5588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i="0" kern="1200">
                <a:solidFill>
                  <a:srgbClr val="800000"/>
                </a:solidFill>
                <a:latin typeface="Mistral" panose="03090702030407020403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/>
              </a:rPr>
              <a:t>1-2 </a:t>
            </a:r>
            <a:r>
              <a:rPr lang="es-E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/>
              </a:rPr>
              <a:t>September</a:t>
            </a:r>
            <a:r>
              <a:rPr lang="es-E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ndara" panose="020E0502030303020204"/>
              </a:rPr>
              <a:t>, 2016</a:t>
            </a:r>
            <a:endParaRPr lang="es-ES" sz="3200" dirty="0">
              <a:solidFill>
                <a:schemeClr val="accent6">
                  <a:lumMod val="20000"/>
                  <a:lumOff val="80000"/>
                </a:schemeClr>
              </a:solidFill>
              <a:latin typeface="Candara" panose="020E0502030303020204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159657"/>
            <a:ext cx="12192000" cy="345527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International Workshop on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b="1" dirty="0" err="1" smtClean="0">
                <a:solidFill>
                  <a:schemeClr val="bg1"/>
                </a:solidFill>
                <a:latin typeface="+mn-lt"/>
              </a:rPr>
              <a:t>Electrohydrodynamics</a:t>
            </a: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 and</a:t>
            </a:r>
            <a:br>
              <a:rPr lang="en-US" sz="7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b="1" dirty="0" err="1" smtClean="0">
                <a:solidFill>
                  <a:schemeClr val="bg1"/>
                </a:solidFill>
                <a:latin typeface="+mn-lt"/>
              </a:rPr>
              <a:t>Triboelectrostatics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685514" y="3635454"/>
            <a:ext cx="6820973" cy="738189"/>
            <a:chOff x="2546350" y="3635454"/>
            <a:chExt cx="6820973" cy="738189"/>
          </a:xfrm>
        </p:grpSpPr>
        <p:sp>
          <p:nvSpPr>
            <p:cNvPr id="15" name="Rectángulo redondeado 14"/>
            <p:cNvSpPr/>
            <p:nvPr/>
          </p:nvSpPr>
          <p:spPr>
            <a:xfrm>
              <a:off x="2546350" y="3635454"/>
              <a:ext cx="6820973" cy="7381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adroTexto 15">
              <a:hlinkClick r:id="rId6"/>
            </p:cNvPr>
            <p:cNvSpPr txBox="1"/>
            <p:nvPr/>
          </p:nvSpPr>
          <p:spPr>
            <a:xfrm>
              <a:off x="3704370" y="3770029"/>
              <a:ext cx="5301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http://iwehd.conference.univ-poitiers.fr/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9865" y="3692769"/>
              <a:ext cx="641956" cy="641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14" y="4427358"/>
            <a:ext cx="1995372" cy="1744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4333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05056" y="358365"/>
            <a:ext cx="2524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en-US" sz="4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</a:t>
            </a: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IWEHD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23610" y="1408746"/>
            <a:ext cx="6434531" cy="21813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memory of our dear </a:t>
            </a:r>
          </a:p>
          <a:p>
            <a:pPr algn="ctr"/>
            <a:r>
              <a:rPr lang="en-US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friend and longtime colleague</a:t>
            </a:r>
          </a:p>
          <a:p>
            <a:pPr algn="ctr"/>
            <a:r>
              <a:rPr lang="en-US" sz="3200" b="1" dirty="0" smtClean="0">
                <a:latin typeface="+mn-lt"/>
                <a:cs typeface="Segoe UI Light" panose="020B0502040204020203" pitchFamily="34" charset="0"/>
              </a:rPr>
              <a:t>Prof. Antonio Castellanos Mata</a:t>
            </a:r>
            <a:endParaRPr lang="en-US" sz="3200" b="1" dirty="0">
              <a:latin typeface="+mn-lt"/>
              <a:cs typeface="Segoe UI Light" panose="020B0502040204020203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6473034" y="1511410"/>
            <a:ext cx="4998940" cy="126000"/>
            <a:chOff x="6426770" y="1046956"/>
            <a:chExt cx="4998940" cy="126000"/>
          </a:xfrm>
        </p:grpSpPr>
        <p:sp>
          <p:nvSpPr>
            <p:cNvPr id="14" name="Elipse 13"/>
            <p:cNvSpPr/>
            <p:nvPr/>
          </p:nvSpPr>
          <p:spPr>
            <a:xfrm>
              <a:off x="642677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e 15"/>
            <p:cNvSpPr/>
            <p:nvPr/>
          </p:nvSpPr>
          <p:spPr>
            <a:xfrm>
              <a:off x="886324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e 16"/>
            <p:cNvSpPr/>
            <p:nvPr/>
          </p:nvSpPr>
          <p:spPr>
            <a:xfrm>
              <a:off x="6914064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ipse 17"/>
            <p:cNvSpPr/>
            <p:nvPr/>
          </p:nvSpPr>
          <p:spPr>
            <a:xfrm>
              <a:off x="10812416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/>
            <p:cNvSpPr/>
            <p:nvPr/>
          </p:nvSpPr>
          <p:spPr>
            <a:xfrm>
              <a:off x="7888652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/>
            <p:cNvSpPr/>
            <p:nvPr/>
          </p:nvSpPr>
          <p:spPr>
            <a:xfrm>
              <a:off x="9837828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e 20"/>
            <p:cNvSpPr/>
            <p:nvPr/>
          </p:nvSpPr>
          <p:spPr>
            <a:xfrm>
              <a:off x="10325122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ipse 21"/>
            <p:cNvSpPr/>
            <p:nvPr/>
          </p:nvSpPr>
          <p:spPr>
            <a:xfrm>
              <a:off x="1129971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e 22"/>
            <p:cNvSpPr/>
            <p:nvPr/>
          </p:nvSpPr>
          <p:spPr>
            <a:xfrm>
              <a:off x="9350534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/>
            <p:cNvSpPr/>
            <p:nvPr/>
          </p:nvSpPr>
          <p:spPr>
            <a:xfrm>
              <a:off x="8375946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ipse 24"/>
            <p:cNvSpPr/>
            <p:nvPr/>
          </p:nvSpPr>
          <p:spPr>
            <a:xfrm>
              <a:off x="7401358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473034" y="3840954"/>
            <a:ext cx="4998940" cy="126000"/>
            <a:chOff x="6426770" y="1046956"/>
            <a:chExt cx="4998940" cy="126000"/>
          </a:xfrm>
        </p:grpSpPr>
        <p:sp>
          <p:nvSpPr>
            <p:cNvPr id="41" name="Elipse 40"/>
            <p:cNvSpPr/>
            <p:nvPr/>
          </p:nvSpPr>
          <p:spPr>
            <a:xfrm>
              <a:off x="642677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ipse 41"/>
            <p:cNvSpPr/>
            <p:nvPr/>
          </p:nvSpPr>
          <p:spPr>
            <a:xfrm>
              <a:off x="886324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ipse 42"/>
            <p:cNvSpPr/>
            <p:nvPr/>
          </p:nvSpPr>
          <p:spPr>
            <a:xfrm>
              <a:off x="6914064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ipse 43"/>
            <p:cNvSpPr/>
            <p:nvPr/>
          </p:nvSpPr>
          <p:spPr>
            <a:xfrm>
              <a:off x="10812416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ipse 44"/>
            <p:cNvSpPr/>
            <p:nvPr/>
          </p:nvSpPr>
          <p:spPr>
            <a:xfrm>
              <a:off x="7888652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ipse 45"/>
            <p:cNvSpPr/>
            <p:nvPr/>
          </p:nvSpPr>
          <p:spPr>
            <a:xfrm>
              <a:off x="9837828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ipse 46"/>
            <p:cNvSpPr/>
            <p:nvPr/>
          </p:nvSpPr>
          <p:spPr>
            <a:xfrm>
              <a:off x="10325122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ipse 47"/>
            <p:cNvSpPr/>
            <p:nvPr/>
          </p:nvSpPr>
          <p:spPr>
            <a:xfrm>
              <a:off x="11299710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ipse 48"/>
            <p:cNvSpPr/>
            <p:nvPr/>
          </p:nvSpPr>
          <p:spPr>
            <a:xfrm>
              <a:off x="9350534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ipse 49"/>
            <p:cNvSpPr/>
            <p:nvPr/>
          </p:nvSpPr>
          <p:spPr>
            <a:xfrm>
              <a:off x="8375946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ipse 50"/>
            <p:cNvSpPr/>
            <p:nvPr/>
          </p:nvSpPr>
          <p:spPr>
            <a:xfrm>
              <a:off x="7401358" y="1046956"/>
              <a:ext cx="126000" cy="12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7149328" y="3237275"/>
            <a:ext cx="347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( 7 </a:t>
            </a:r>
            <a:r>
              <a:rPr lang="en-US" dirty="0"/>
              <a:t>March 1947 – 27 January </a:t>
            </a:r>
            <a:r>
              <a:rPr lang="en-US" dirty="0" smtClean="0"/>
              <a:t>2016 )</a:t>
            </a:r>
            <a:endParaRPr lang="en-US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938609" y="4459641"/>
            <a:ext cx="42533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of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Electrohydrodynamics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Cohesive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Granular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Seville, Spain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Segoe UI Light</vt:lpstr>
      <vt:lpstr>Tema de Office</vt:lpstr>
      <vt:lpstr>International Workshop on Electrohydrodynamics and Triboelectrostatics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Workshop on Electrohydrodynamic and Triboelectrostatics</dc:title>
  <dc:creator>Francisco José</dc:creator>
  <cp:lastModifiedBy>Francisco José</cp:lastModifiedBy>
  <cp:revision>9</cp:revision>
  <dcterms:created xsi:type="dcterms:W3CDTF">2016-08-31T14:53:27Z</dcterms:created>
  <dcterms:modified xsi:type="dcterms:W3CDTF">2016-08-31T16:45:08Z</dcterms:modified>
</cp:coreProperties>
</file>