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69" d="100"/>
          <a:sy n="69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5A038-2502-4794-8820-ADE1D3EE0418}" type="slidenum">
              <a:rPr lang="fr-FR" altLang="es-ES_tradnl"/>
              <a:pPr/>
              <a:t>‹N°›</a:t>
            </a:fld>
            <a:endParaRPr lang="fr-FR" altLang="es-ES_tradnl"/>
          </a:p>
        </p:txBody>
      </p:sp>
    </p:spTree>
    <p:extLst>
      <p:ext uri="{BB962C8B-B14F-4D97-AF65-F5344CB8AC3E}">
        <p14:creationId xmlns:p14="http://schemas.microsoft.com/office/powerpoint/2010/main" val="2220863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59900F-562F-4B80-A6BF-9F0BDB51D83C}" type="slidenum">
              <a:rPr lang="fr-FR" altLang="es-ES_tradnl"/>
              <a:pPr eaLnBrk="1" hangingPunct="1"/>
              <a:t>1</a:t>
            </a:fld>
            <a:endParaRPr lang="fr-FR" altLang="es-ES_tradnl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4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57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0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5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75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235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9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12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2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417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205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DEB1"/>
            </a:gs>
            <a:gs pos="100000">
              <a:srgbClr val="C2EDFE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Users\iwehd\Desktop\IWEHD_2016\1_Sep_THURSDAY\MORNING_Session\1_TOUCHARD_Gerard\Hist.ex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iwehd\Desktop\IWEHD_2016\1_Sep_THURSDAY\MORNING_Session\1_TOUCHARD_Gerard\Liquids.ex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iwehd\Desktop\IWEHD_2016\1_Sep_THURSDAY\MORNING_Session\1_TOUCHARD_Gerard\Solids.ex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C:\Users\iwehd\Desktop\IWEHD_2016\1_Sep_THURSDAY\MORNING_Session\1_TOUCHARD_Gerard\Gas.ex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v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0825" y="5589588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es-ES_tradnl" sz="1100">
                <a:solidFill>
                  <a:srgbClr val="00645C"/>
                </a:solidFill>
              </a:rPr>
              <a:t>Electrofluidodynamic Group (EFD)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es-ES_tradnl" sz="1100">
                <a:solidFill>
                  <a:srgbClr val="00645C"/>
                </a:solidFill>
              </a:rPr>
              <a:t>Institut P’</a:t>
            </a:r>
            <a:r>
              <a:rPr lang="fr-FR" altLang="es-ES_tradnl" sz="1100"/>
              <a:t> • UPR CNRS 3346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es-ES_tradnl" sz="1100"/>
              <a:t>SP2MI • Téléport 2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es-ES_tradnl" sz="1100"/>
              <a:t>Boulevard Marie et Pierre Curie • BP 30179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es-ES_tradnl" sz="1100"/>
              <a:t>F86962 FUTUROSCOPE CHASSENEUIL Cedex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422116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es-ES_tradnl" sz="2000" b="1" i="1"/>
              <a:t>Gérard G. Touchard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es-ES_tradnl" sz="1400" b="1" i="1"/>
              <a:t>Gerard.touchard@univ-poitiers.fr</a:t>
            </a: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43550"/>
            <a:ext cx="24479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684338" y="2276475"/>
            <a:ext cx="583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_tradnl" sz="4800">
                <a:solidFill>
                  <a:srgbClr val="000099"/>
                </a:solidFill>
              </a:rPr>
              <a:t>ElectroFluidDynamic</a:t>
            </a:r>
            <a:endParaRPr lang="fr-FR" altLang="es-ES_tradnl" sz="480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5963" y="5445125"/>
            <a:ext cx="3348037" cy="141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32" name="Picture 5" descr="cnrsfilaire_bichro_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5589588"/>
            <a:ext cx="96996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9" descr="LogoUniv14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>
            <a:fillRect/>
          </a:stretch>
        </p:blipFill>
        <p:spPr bwMode="auto">
          <a:xfrm>
            <a:off x="5940425" y="5589588"/>
            <a:ext cx="17573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8229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422525"/>
            <a:ext cx="4067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420938"/>
            <a:ext cx="3714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420938"/>
            <a:ext cx="26479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2079625" y="44450"/>
            <a:ext cx="54149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s-ES_tradnl" sz="4000">
                <a:latin typeface="Comic Sans MS" panose="030F0702030302020204" pitchFamily="66" charset="0"/>
              </a:rPr>
              <a:t>Other applications</a:t>
            </a:r>
          </a:p>
          <a:p>
            <a:pPr algn="ctr" eaLnBrk="1" hangingPunct="1"/>
            <a:r>
              <a:rPr lang="fr-FR" altLang="es-ES_tradnl" sz="2800">
                <a:solidFill>
                  <a:srgbClr val="FF0000"/>
                </a:solidFill>
                <a:latin typeface="Comic Sans MS" panose="030F0702030302020204" pitchFamily="66" charset="0"/>
              </a:rPr>
              <a:t>Electrospraying for agriculture</a:t>
            </a:r>
          </a:p>
        </p:txBody>
      </p:sp>
      <p:pic>
        <p:nvPicPr>
          <p:cNvPr id="6147" name="Picture 2" descr="Agri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4279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 descr="Electrospinnin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77963"/>
            <a:ext cx="7596187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oneTexte 2"/>
          <p:cNvSpPr txBox="1">
            <a:spLocks noChangeArrowheads="1"/>
          </p:cNvSpPr>
          <p:nvPr/>
        </p:nvSpPr>
        <p:spPr bwMode="auto">
          <a:xfrm>
            <a:off x="2481263" y="44450"/>
            <a:ext cx="46116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s-ES_tradnl" sz="4000">
                <a:latin typeface="Comic Sans MS" panose="030F0702030302020204" pitchFamily="66" charset="0"/>
              </a:rPr>
              <a:t>Other applications</a:t>
            </a:r>
          </a:p>
          <a:p>
            <a:pPr algn="ctr" eaLnBrk="1" hangingPunct="1"/>
            <a:r>
              <a:rPr lang="fr-FR" altLang="es-ES_tradnl" sz="2800">
                <a:solidFill>
                  <a:srgbClr val="FF0000"/>
                </a:solidFill>
                <a:latin typeface="Comic Sans MS" panose="030F0702030302020204" pitchFamily="66" charset="0"/>
              </a:rPr>
              <a:t>Electrospining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1"/>
          <p:cNvSpPr txBox="1">
            <a:spLocks noChangeArrowheads="1"/>
          </p:cNvSpPr>
          <p:nvPr/>
        </p:nvSpPr>
        <p:spPr bwMode="auto">
          <a:xfrm>
            <a:off x="2481263" y="44450"/>
            <a:ext cx="46116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s-ES_tradnl" sz="4000">
                <a:latin typeface="Comic Sans MS" panose="030F0702030302020204" pitchFamily="66" charset="0"/>
              </a:rPr>
              <a:t>Other applications</a:t>
            </a:r>
          </a:p>
          <a:p>
            <a:pPr algn="ctr" eaLnBrk="1" hangingPunct="1"/>
            <a:r>
              <a:rPr lang="fr-FR" altLang="es-ES_tradnl" sz="2800">
                <a:solidFill>
                  <a:srgbClr val="FF0000"/>
                </a:solidFill>
                <a:latin typeface="Comic Sans MS" panose="030F0702030302020204" pitchFamily="66" charset="0"/>
              </a:rPr>
              <a:t>Electrostatic painting</a:t>
            </a:r>
          </a:p>
        </p:txBody>
      </p:sp>
      <p:pic>
        <p:nvPicPr>
          <p:cNvPr id="8195" name="Image 2" descr="ElectrostazticPainting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6351" r="3152" b="4703"/>
          <a:stretch>
            <a:fillRect/>
          </a:stretch>
        </p:blipFill>
        <p:spPr bwMode="auto">
          <a:xfrm>
            <a:off x="107950" y="1700213"/>
            <a:ext cx="619283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 3" descr="ElectrostazticPainting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20701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4" descr="ElectrostazticPainting3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4999" r="4878" b="1006"/>
          <a:stretch>
            <a:fillRect/>
          </a:stretch>
        </p:blipFill>
        <p:spPr bwMode="auto">
          <a:xfrm>
            <a:off x="6372225" y="3429000"/>
            <a:ext cx="2663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1258888" y="2781300"/>
            <a:ext cx="6919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s-ES_tradnl" sz="5400">
                <a:latin typeface="Comic Sans MS" panose="030F0702030302020204" pitchFamily="66" charset="0"/>
              </a:rPr>
              <a:t>Thank you very much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51</Words>
  <Application>Microsoft Office PowerPoint</Application>
  <PresentationFormat>Affichage à l'écran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1_Modèle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flows and electrical phenomena</dc:title>
  <dc:creator>getoucha</dc:creator>
  <cp:lastModifiedBy>iwehd</cp:lastModifiedBy>
  <cp:revision>32</cp:revision>
  <dcterms:created xsi:type="dcterms:W3CDTF">2010-11-17T17:43:51Z</dcterms:created>
  <dcterms:modified xsi:type="dcterms:W3CDTF">2016-09-01T06:42:46Z</dcterms:modified>
</cp:coreProperties>
</file>