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0"/>
  </p:notesMasterIdLst>
  <p:sldIdLst>
    <p:sldId id="257" r:id="rId4"/>
    <p:sldId id="282" r:id="rId5"/>
    <p:sldId id="284" r:id="rId6"/>
    <p:sldId id="285" r:id="rId7"/>
    <p:sldId id="286" r:id="rId8"/>
    <p:sldId id="287" r:id="rId9"/>
    <p:sldId id="288" r:id="rId10"/>
    <p:sldId id="293" r:id="rId11"/>
    <p:sldId id="270" r:id="rId12"/>
    <p:sldId id="294" r:id="rId13"/>
    <p:sldId id="273" r:id="rId14"/>
    <p:sldId id="281" r:id="rId15"/>
    <p:sldId id="295" r:id="rId16"/>
    <p:sldId id="296" r:id="rId17"/>
    <p:sldId id="297" r:id="rId18"/>
    <p:sldId id="299" r:id="rId19"/>
    <p:sldId id="300" r:id="rId20"/>
    <p:sldId id="301" r:id="rId21"/>
    <p:sldId id="302" r:id="rId22"/>
    <p:sldId id="303" r:id="rId23"/>
    <p:sldId id="304" r:id="rId24"/>
    <p:sldId id="306" r:id="rId25"/>
    <p:sldId id="307" r:id="rId26"/>
    <p:sldId id="309" r:id="rId27"/>
    <p:sldId id="308" r:id="rId28"/>
    <p:sldId id="310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2PEke0tgz1wIbo5YhnrrQ==" hashData="K95C8eJBtPxXvWwZwpNg4+9YHBc+/HBm+1XHrAihYReyQ/4NqgJ+TEzMvOCZvVGV2hI37C9wN9F2LAJRzyxFBA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99"/>
    <a:srgbClr val="FF5050"/>
    <a:srgbClr val="A65F2A"/>
    <a:srgbClr val="9B4725"/>
    <a:srgbClr val="A84D28"/>
    <a:srgbClr val="A6712A"/>
    <a:srgbClr val="993300"/>
    <a:srgbClr val="CC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70" autoAdjust="0"/>
    <p:restoredTop sz="67161" autoAdjust="0"/>
  </p:normalViewPr>
  <p:slideViewPr>
    <p:cSldViewPr snapToGrid="0">
      <p:cViewPr varScale="1">
        <p:scale>
          <a:sx n="74" d="100"/>
          <a:sy n="74" d="100"/>
        </p:scale>
        <p:origin x="384" y="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AC6C2-550D-407E-A274-32841953F2AB}" type="datetimeFigureOut">
              <a:rPr lang="es-ES" smtClean="0"/>
              <a:t>03/09/2016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340DD-8C1A-40C4-91E7-33F18EDB6F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22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94F4-9320-4D0C-811B-B7BCC9FF5A44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46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 smtClean="0"/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40DD-8C1A-40C4-91E7-33F18EDB6F4C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800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40DD-8C1A-40C4-91E7-33F18EDB6F4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153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 smtClean="0"/>
          </a:p>
          <a:p>
            <a:pPr marL="0" indent="0">
              <a:buNone/>
            </a:pPr>
            <a:endParaRPr lang="en-US" baseline="0" noProof="0" dirty="0" smtClean="0"/>
          </a:p>
          <a:p>
            <a:endParaRPr lang="en-US" baseline="0" noProof="0" dirty="0" smtClean="0"/>
          </a:p>
          <a:p>
            <a:endParaRPr lang="en-US" baseline="0" noProof="0" dirty="0" smtClean="0"/>
          </a:p>
          <a:p>
            <a:endParaRPr lang="en-US" baseline="0" noProof="0" dirty="0" smtClean="0"/>
          </a:p>
          <a:p>
            <a:endParaRPr lang="en-US" baseline="0" noProof="0" dirty="0" smtClean="0"/>
          </a:p>
          <a:p>
            <a:endParaRPr lang="en-US" baseline="0" noProof="0" dirty="0" smtClean="0"/>
          </a:p>
          <a:p>
            <a:endParaRPr lang="en-US" baseline="0" noProof="0" dirty="0" smtClean="0"/>
          </a:p>
          <a:p>
            <a:endParaRPr lang="en-U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40DD-8C1A-40C4-91E7-33F18EDB6F4C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714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 smtClean="0"/>
          </a:p>
          <a:p>
            <a:pPr marL="0" indent="0">
              <a:buNone/>
            </a:pPr>
            <a:endParaRPr lang="en-US" b="0" baseline="0" noProof="0" dirty="0" smtClean="0"/>
          </a:p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40DD-8C1A-40C4-91E7-33F18EDB6F4C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828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 smtClean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40DD-8C1A-40C4-91E7-33F18EDB6F4C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427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40DD-8C1A-40C4-91E7-33F18EDB6F4C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292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35C12-FB39-4D59-B291-4C9EEB2369A8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54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35C12-FB39-4D59-B291-4C9EEB2369A8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00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35C12-FB39-4D59-B291-4C9EEB2369A8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42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 smtClean="0"/>
          </a:p>
          <a:p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35C12-FB39-4D59-B291-4C9EEB2369A8}" type="slidenum">
              <a:rPr lang="es-ES" smtClean="0">
                <a:solidFill>
                  <a:prstClr val="black"/>
                </a:solidFill>
              </a:rPr>
              <a:pPr/>
              <a:t>19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03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35C12-FB39-4D59-B291-4C9EEB2369A8}" type="slidenum">
              <a:rPr lang="es-ES" smtClean="0">
                <a:solidFill>
                  <a:prstClr val="black"/>
                </a:solidFill>
              </a:rPr>
              <a:pPr/>
              <a:t>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24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35C12-FB39-4D59-B291-4C9EEB2369A8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13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35C12-FB39-4D59-B291-4C9EEB2369A8}" type="slidenum">
              <a:rPr lang="es-ES" smtClean="0">
                <a:solidFill>
                  <a:prstClr val="black"/>
                </a:solidFill>
              </a:rPr>
              <a:pPr/>
              <a:t>21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87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35C12-FB39-4D59-B291-4C9EEB2369A8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52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 smtClean="0"/>
          </a:p>
          <a:p>
            <a:endParaRPr lang="en-US" baseline="0" noProof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35C12-FB39-4D59-B291-4C9EEB2369A8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46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35C12-FB39-4D59-B291-4C9EEB2369A8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0253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 smtClean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40DD-8C1A-40C4-91E7-33F18EDB6F4C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762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35C12-FB39-4D59-B291-4C9EEB2369A8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406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35C12-FB39-4D59-B291-4C9EEB2369A8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99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 smtClean="0"/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35C12-FB39-4D59-B291-4C9EEB2369A8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4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 smtClean="0"/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35C12-FB39-4D59-B291-4C9EEB2369A8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5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35C12-FB39-4D59-B291-4C9EEB2369A8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8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35C12-FB39-4D59-B291-4C9EEB2369A8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7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40DD-8C1A-40C4-91E7-33F18EDB6F4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468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AUTHOR : Francisco J.</a:t>
            </a:r>
            <a:r>
              <a:rPr lang="es-ES" baseline="0" dirty="0" smtClean="0"/>
              <a:t> Durán-Olivencia</a:t>
            </a:r>
          </a:p>
          <a:p>
            <a:r>
              <a:rPr lang="es-ES" dirty="0" err="1" smtClean="0"/>
              <a:t>Follow</a:t>
            </a:r>
            <a:r>
              <a:rPr lang="es-ES" dirty="0" smtClean="0"/>
              <a:t> Me </a:t>
            </a:r>
            <a:r>
              <a:rPr lang="es-ES" dirty="0" err="1" smtClean="0"/>
              <a:t>On</a:t>
            </a:r>
            <a:r>
              <a:rPr lang="es-ES" dirty="0" smtClean="0"/>
              <a:t> : www.fjduroli.com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web page is now being prepared.)</a:t>
            </a:r>
            <a:endParaRPr lang="es-ES" dirty="0" smtClean="0"/>
          </a:p>
          <a:p>
            <a:endParaRPr lang="en-U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94F4-9320-4D0C-811B-B7BCC9FF5A44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23/06/2016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467-9DCC-4F9F-A61E-72BD3BD2CD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18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23/06/2016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467-9DCC-4F9F-A61E-72BD3BD2CD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1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23/06/2016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467-9DCC-4F9F-A61E-72BD3BD2CD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39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1339583"/>
            <a:ext cx="12192000" cy="21703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Francisco José Durán 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F7D4-0A47-41A3-91AA-B7801C63A685}" type="slidenum">
              <a:rPr lang="es-ES" smtClean="0">
                <a:solidFill>
                  <a:srgbClr val="ED7D31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ED7D31">
                  <a:lumMod val="50000"/>
                </a:srgb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0" y="3733685"/>
            <a:ext cx="3358560" cy="2936874"/>
          </a:xfrm>
          <a:prstGeom prst="rect">
            <a:avLst/>
          </a:prstGeom>
        </p:spPr>
      </p:pic>
      <p:sp>
        <p:nvSpPr>
          <p:cNvPr id="14" name="CuadroTexto 13"/>
          <p:cNvSpPr txBox="1"/>
          <p:nvPr userDrawn="1"/>
        </p:nvSpPr>
        <p:spPr>
          <a:xfrm>
            <a:off x="5833946" y="5854254"/>
            <a:ext cx="551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cap="small">
                <a:solidFill>
                  <a:srgbClr val="E7E6E6">
                    <a:lumMod val="25000"/>
                  </a:srgbClr>
                </a:solidFill>
              </a:rPr>
              <a:t>Dpto. Electrónica y Electromagnetismo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838200" y="1369798"/>
            <a:ext cx="10515600" cy="2115416"/>
          </a:xfrm>
          <a:noFill/>
          <a:ln>
            <a:noFill/>
          </a:ln>
        </p:spPr>
        <p:txBody>
          <a:bodyPr anchor="ctr"/>
          <a:lstStyle>
            <a:lvl1pPr algn="ctr">
              <a:defRPr sz="60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es-ES" dirty="0" smtClean="0"/>
              <a:t>Físico-Química de las Descargas Eléctricas</a:t>
            </a:r>
            <a:endParaRPr lang="es-ES" dirty="0"/>
          </a:p>
        </p:txBody>
      </p:sp>
      <p:grpSp>
        <p:nvGrpSpPr>
          <p:cNvPr id="21" name="Grupo 20"/>
          <p:cNvGrpSpPr/>
          <p:nvPr userDrawn="1"/>
        </p:nvGrpSpPr>
        <p:grpSpPr>
          <a:xfrm>
            <a:off x="7963182" y="4815139"/>
            <a:ext cx="3267774" cy="662850"/>
            <a:chOff x="10853882" y="4774488"/>
            <a:chExt cx="3267774" cy="662850"/>
          </a:xfrm>
        </p:grpSpPr>
        <p:sp>
          <p:nvSpPr>
            <p:cNvPr id="13" name="CuadroTexto 12"/>
            <p:cNvSpPr txBox="1"/>
            <p:nvPr userDrawn="1"/>
          </p:nvSpPr>
          <p:spPr>
            <a:xfrm>
              <a:off x="10972056" y="4774488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>
                  <a:solidFill>
                    <a:prstClr val="black"/>
                  </a:solidFill>
                </a:rPr>
                <a:t>Francisco José Durán Olivencia</a:t>
              </a:r>
            </a:p>
          </p:txBody>
        </p:sp>
        <p:cxnSp>
          <p:nvCxnSpPr>
            <p:cNvPr id="16" name="Conector recto 15"/>
            <p:cNvCxnSpPr/>
            <p:nvPr userDrawn="1"/>
          </p:nvCxnSpPr>
          <p:spPr>
            <a:xfrm>
              <a:off x="10853882" y="4774488"/>
              <a:ext cx="3240000" cy="0"/>
            </a:xfrm>
            <a:prstGeom prst="line">
              <a:avLst/>
            </a:prstGeom>
            <a:ln w="34925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CuadroTexto 18"/>
            <p:cNvSpPr txBox="1"/>
            <p:nvPr userDrawn="1"/>
          </p:nvSpPr>
          <p:spPr>
            <a:xfrm>
              <a:off x="11690380" y="5068006"/>
              <a:ext cx="2431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>
                  <a:solidFill>
                    <a:prstClr val="black"/>
                  </a:solidFill>
                </a:rPr>
                <a:t>📧 fjduroli@gmail.com</a:t>
              </a:r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25039"/>
            <a:ext cx="9144000" cy="44585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4400" i="0">
                <a:solidFill>
                  <a:srgbClr val="800000"/>
                </a:solidFill>
                <a:latin typeface="Mistral" panose="03090702030407020403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Fenómenos Transitorios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071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dondear rectángulo de esquina sencilla 7"/>
          <p:cNvSpPr/>
          <p:nvPr userDrawn="1"/>
        </p:nvSpPr>
        <p:spPr>
          <a:xfrm>
            <a:off x="0" y="0"/>
            <a:ext cx="11353800" cy="6858000"/>
          </a:xfrm>
          <a:prstGeom prst="round1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3268" y="274638"/>
            <a:ext cx="8900532" cy="1346462"/>
          </a:xfrm>
        </p:spPr>
        <p:txBody>
          <a:bodyPr/>
          <a:lstStyle>
            <a:lvl1pPr>
              <a:defRPr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7991" y="1825625"/>
            <a:ext cx="10627200" cy="4351338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67992" y="6364151"/>
            <a:ext cx="252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Francisco José Durán 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508375" y="6391186"/>
            <a:ext cx="524694" cy="365125"/>
          </a:xfrm>
        </p:spPr>
        <p:txBody>
          <a:bodyPr/>
          <a:lstStyle>
            <a:lvl1pPr algn="ctr">
              <a:defRPr sz="1800"/>
            </a:lvl1pPr>
          </a:lstStyle>
          <a:p>
            <a:fld id="{823EF7D4-0A47-41A3-91AA-B7801C63A685}" type="slidenum">
              <a:rPr lang="es-ES" smtClean="0">
                <a:solidFill>
                  <a:srgbClr val="ED7D31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ED7D31">
                  <a:lumMod val="50000"/>
                </a:srgb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7" y="168276"/>
            <a:ext cx="1661425" cy="1452824"/>
          </a:xfrm>
          <a:prstGeom prst="rect">
            <a:avLst/>
          </a:prstGeom>
        </p:spPr>
      </p:pic>
      <p:sp>
        <p:nvSpPr>
          <p:cNvPr id="9" name="CuadroTexto 8"/>
          <p:cNvSpPr txBox="1"/>
          <p:nvPr userDrawn="1"/>
        </p:nvSpPr>
        <p:spPr>
          <a:xfrm>
            <a:off x="11330226" y="939568"/>
            <a:ext cx="861774" cy="54167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4400" cap="small">
                <a:solidFill>
                  <a:srgbClr val="E7E6E6">
                    <a:lumMod val="50000"/>
                  </a:srgbClr>
                </a:solidFill>
              </a:rPr>
              <a:t>Universidad de Sevilla</a:t>
            </a:r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4638435" y="6332358"/>
            <a:ext cx="2096001" cy="525642"/>
            <a:chOff x="4757792" y="6332358"/>
            <a:chExt cx="2096001" cy="525642"/>
          </a:xfrm>
        </p:grpSpPr>
        <p:sp>
          <p:nvSpPr>
            <p:cNvPr id="10" name="Botón de acción: Hacia atrás o Anterior 9">
              <a:hlinkClick r:id="" action="ppaction://hlinkshowjump?jump=previousslide" highlightClick="1"/>
            </p:cNvPr>
            <p:cNvSpPr/>
            <p:nvPr userDrawn="1"/>
          </p:nvSpPr>
          <p:spPr>
            <a:xfrm>
              <a:off x="4757792" y="6332358"/>
              <a:ext cx="1028328" cy="525642"/>
            </a:xfrm>
            <a:prstGeom prst="actionButtonBackPreviou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 w="0">
                  <a:noFill/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endParaRPr>
            </a:p>
          </p:txBody>
        </p:sp>
        <p:sp>
          <p:nvSpPr>
            <p:cNvPr id="11" name="Botón de acción: Hacia delante o Siguiente 10">
              <a:hlinkClick r:id="" action="ppaction://hlinkshowjump?jump=nextslide" highlightClick="1"/>
            </p:cNvPr>
            <p:cNvSpPr/>
            <p:nvPr userDrawn="1"/>
          </p:nvSpPr>
          <p:spPr>
            <a:xfrm>
              <a:off x="5824193" y="6332358"/>
              <a:ext cx="1029600" cy="525642"/>
            </a:xfrm>
            <a:prstGeom prst="actionButtonForwardNex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91251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Francisco José Durán 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F7D4-0A47-41A3-91AA-B7801C63A685}" type="slidenum">
              <a:rPr lang="es-ES" smtClean="0">
                <a:solidFill>
                  <a:srgbClr val="ED7D31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ED7D3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68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Francisco José Durán 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F7D4-0A47-41A3-91AA-B7801C63A685}" type="slidenum">
              <a:rPr lang="es-ES" smtClean="0">
                <a:solidFill>
                  <a:srgbClr val="ED7D31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ED7D3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Francisco José Durán 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F7D4-0A47-41A3-91AA-B7801C63A685}" type="slidenum">
              <a:rPr lang="es-ES" smtClean="0">
                <a:solidFill>
                  <a:srgbClr val="ED7D31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ED7D3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68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Francisco José Durán 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F7D4-0A47-41A3-91AA-B7801C63A685}" type="slidenum">
              <a:rPr lang="es-ES" smtClean="0">
                <a:solidFill>
                  <a:srgbClr val="ED7D31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ED7D3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51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Francisco José Durán 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1080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823EF7D4-0A47-41A3-91AA-B7801C63A685}" type="slidenum">
              <a:rPr lang="es-ES" smtClean="0">
                <a:solidFill>
                  <a:srgbClr val="ED7D31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ED7D3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0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Francisco José Durán 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F7D4-0A47-41A3-91AA-B7801C63A685}" type="slidenum">
              <a:rPr lang="es-ES" smtClean="0">
                <a:solidFill>
                  <a:srgbClr val="ED7D31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ED7D3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5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23/06/2016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467-9DCC-4F9F-A61E-72BD3BD2CD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7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Francisco José Durán 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F7D4-0A47-41A3-91AA-B7801C63A685}" type="slidenum">
              <a:rPr lang="es-ES" smtClean="0">
                <a:solidFill>
                  <a:srgbClr val="ED7D31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ED7D3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4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Francisco José Durán 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F7D4-0A47-41A3-91AA-B7801C63A685}" type="slidenum">
              <a:rPr lang="es-ES" smtClean="0">
                <a:solidFill>
                  <a:srgbClr val="ED7D31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ED7D3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35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Francisco José Durán 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F7D4-0A47-41A3-91AA-B7801C63A685}" type="slidenum">
              <a:rPr lang="es-ES" smtClean="0">
                <a:solidFill>
                  <a:srgbClr val="ED7D31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ED7D3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07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23/06/2016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467-9DCC-4F9F-A61E-72BD3BD2CD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7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23/06/2016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467-9DCC-4F9F-A61E-72BD3BD2CD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1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23/06/2016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467-9DCC-4F9F-A61E-72BD3BD2CD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24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23/06/2016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467-9DCC-4F9F-A61E-72BD3BD2CD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78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23/06/2016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467-9DCC-4F9F-A61E-72BD3BD2CD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61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23/06/2016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467-9DCC-4F9F-A61E-72BD3BD2CD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88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23/06/2016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467-9DCC-4F9F-A61E-72BD3BD2CD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58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23/06/2016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467-9DCC-4F9F-A61E-72BD3BD2CD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68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23/06/2016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467-9DCC-4F9F-A61E-72BD3BD2CD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97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23/06/2016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467-9DCC-4F9F-A61E-72BD3BD2CD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10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23/06/2016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467-9DCC-4F9F-A61E-72BD3BD2CD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56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23/06/2016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467-9DCC-4F9F-A61E-72BD3BD2CD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0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23/06/2016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467-9DCC-4F9F-A61E-72BD3BD2CD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9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23/06/2016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467-9DCC-4F9F-A61E-72BD3BD2CD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0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23/06/2016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467-9DCC-4F9F-A61E-72BD3BD2CD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23/06/2016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467-9DCC-4F9F-A61E-72BD3BD2CD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23/06/2016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467-9DCC-4F9F-A61E-72BD3BD2CD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2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23/06/2016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467-9DCC-4F9F-A61E-72BD3BD2CD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9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23/06/2016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4D467-9DCC-4F9F-A61E-72BD3BD2CD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4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72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Francisco José Durán 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23EF7D4-0A47-41A3-91AA-B7801C63A685}" type="slidenum">
              <a:rPr lang="es-ES" smtClean="0">
                <a:solidFill>
                  <a:srgbClr val="ED7D31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ED7D3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5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23/06/2016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4D467-9DCC-4F9F-A61E-72BD3BD2CD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3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28.emf"/><Relationship Id="rId3" Type="http://schemas.openxmlformats.org/officeDocument/2006/relationships/image" Target="../media/image35.emf"/><Relationship Id="rId7" Type="http://schemas.openxmlformats.org/officeDocument/2006/relationships/image" Target="../media/image39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emf"/><Relationship Id="rId11" Type="http://schemas.openxmlformats.org/officeDocument/2006/relationships/image" Target="../media/image20.png"/><Relationship Id="rId5" Type="http://schemas.openxmlformats.org/officeDocument/2006/relationships/image" Target="../media/image37.emf"/><Relationship Id="rId15" Type="http://schemas.openxmlformats.org/officeDocument/2006/relationships/image" Target="../media/image30.emf"/><Relationship Id="rId10" Type="http://schemas.openxmlformats.org/officeDocument/2006/relationships/image" Target="../media/image42.png"/><Relationship Id="rId4" Type="http://schemas.openxmlformats.org/officeDocument/2006/relationships/image" Target="../media/image36.emf"/><Relationship Id="rId9" Type="http://schemas.openxmlformats.org/officeDocument/2006/relationships/image" Target="../media/image41.png"/><Relationship Id="rId1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20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46.png"/><Relationship Id="rId15" Type="http://schemas.openxmlformats.org/officeDocument/2006/relationships/image" Target="../media/image47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18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7.pn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1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58.emf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70.png"/><Relationship Id="rId7" Type="http://schemas.openxmlformats.org/officeDocument/2006/relationships/image" Target="../media/image7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129.png"/><Relationship Id="rId4" Type="http://schemas.openxmlformats.org/officeDocument/2006/relationships/image" Target="../media/image5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microsoft.com/office/2007/relationships/hdphoto" Target="../media/hdphoto1.wdp"/><Relationship Id="rId3" Type="http://schemas.openxmlformats.org/officeDocument/2006/relationships/image" Target="../media/image26.jpg"/><Relationship Id="rId7" Type="http://schemas.openxmlformats.org/officeDocument/2006/relationships/image" Target="../media/image29.emf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emf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emf"/><Relationship Id="rId4" Type="http://schemas.openxmlformats.org/officeDocument/2006/relationships/image" Target="../media/image20.png"/><Relationship Id="rId9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730250"/>
            <a:ext cx="12192000" cy="178593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080"/>
                </a:solidFill>
                <a:latin typeface="+mn-lt"/>
              </a:rPr>
              <a:t>A Consistent Fluid Approach </a:t>
            </a:r>
            <a:r>
              <a:rPr lang="en-US" dirty="0" smtClean="0">
                <a:solidFill>
                  <a:srgbClr val="00808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8080"/>
                </a:solidFill>
                <a:latin typeface="+mn-lt"/>
              </a:rPr>
            </a:br>
            <a:r>
              <a:rPr lang="en-US" dirty="0" smtClean="0">
                <a:solidFill>
                  <a:srgbClr val="008080"/>
                </a:solidFill>
                <a:latin typeface="+mn-lt"/>
              </a:rPr>
              <a:t>to </a:t>
            </a:r>
            <a:r>
              <a:rPr lang="en-US" dirty="0">
                <a:solidFill>
                  <a:srgbClr val="008080"/>
                </a:solidFill>
                <a:latin typeface="+mn-lt"/>
              </a:rPr>
              <a:t>model </a:t>
            </a:r>
            <a:r>
              <a:rPr lang="en-US" dirty="0" smtClean="0">
                <a:solidFill>
                  <a:srgbClr val="008080"/>
                </a:solidFill>
                <a:latin typeface="+mn-lt"/>
              </a:rPr>
              <a:t>Electrical Discharges</a:t>
            </a:r>
            <a:endParaRPr lang="en-US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1524000" y="2663918"/>
            <a:ext cx="9144000" cy="721612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4400" i="0">
                <a:solidFill>
                  <a:srgbClr val="800000"/>
                </a:solidFill>
                <a:latin typeface="Mistral" panose="03090702030407020403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Numerical</a:t>
            </a:r>
            <a:r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Simulations</a:t>
            </a:r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2151813" y="5237891"/>
            <a:ext cx="7494981" cy="1512000"/>
            <a:chOff x="2151813" y="5049633"/>
            <a:chExt cx="7494981" cy="15120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813" y="5339872"/>
              <a:ext cx="1221806" cy="104913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241" y="5250723"/>
              <a:ext cx="2159883" cy="1138279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6290" y="5222264"/>
              <a:ext cx="2023280" cy="1166738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4794" y="5049633"/>
              <a:ext cx="1512000" cy="1512000"/>
            </a:xfrm>
            <a:prstGeom prst="rect">
              <a:avLst/>
            </a:prstGeom>
          </p:spPr>
        </p:pic>
      </p:grpSp>
      <p:sp>
        <p:nvSpPr>
          <p:cNvPr id="26" name="Subtítulo 2"/>
          <p:cNvSpPr txBox="1">
            <a:spLocks/>
          </p:cNvSpPr>
          <p:nvPr/>
        </p:nvSpPr>
        <p:spPr>
          <a:xfrm>
            <a:off x="5805400" y="4470107"/>
            <a:ext cx="5805389" cy="7216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i="0" kern="1200">
                <a:solidFill>
                  <a:srgbClr val="800000"/>
                </a:solidFill>
                <a:latin typeface="Mistral" panose="03090702030407020403" pitchFamily="66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>
                <a:solidFill>
                  <a:srgbClr val="0070C0"/>
                </a:solidFill>
                <a:latin typeface="Candara" panose="020E0502030303020204"/>
              </a:rPr>
              <a:t>IWEHD,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sz="3200" dirty="0" err="1" smtClean="0">
                <a:solidFill>
                  <a:srgbClr val="0070C0"/>
                </a:solidFill>
                <a:latin typeface="Candara" panose="020E0502030303020204"/>
              </a:rPr>
              <a:t>day</a:t>
            </a:r>
            <a:r>
              <a:rPr lang="es-ES" sz="3200" dirty="0" smtClean="0">
                <a:solidFill>
                  <a:srgbClr val="0070C0"/>
                </a:solidFill>
                <a:latin typeface="Candara" panose="020E0502030303020204"/>
              </a:rPr>
              <a:t>: 2 </a:t>
            </a:r>
            <a:r>
              <a:rPr lang="es-ES" sz="3200" dirty="0" err="1" smtClean="0">
                <a:solidFill>
                  <a:srgbClr val="0070C0"/>
                </a:solidFill>
                <a:latin typeface="Candara" panose="020E0502030303020204"/>
              </a:rPr>
              <a:t>September</a:t>
            </a:r>
            <a:r>
              <a:rPr lang="es-ES" sz="3200" dirty="0" smtClean="0">
                <a:solidFill>
                  <a:srgbClr val="0070C0"/>
                </a:solidFill>
                <a:latin typeface="Candara" panose="020E0502030303020204"/>
              </a:rPr>
              <a:t>, 2016</a:t>
            </a:r>
            <a:endParaRPr lang="es-ES" sz="3200" dirty="0">
              <a:solidFill>
                <a:srgbClr val="0070C0"/>
              </a:solidFill>
              <a:latin typeface="Candara" panose="020E0502030303020204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727468" y="3593306"/>
            <a:ext cx="3194884" cy="738000"/>
            <a:chOff x="4611370" y="3143251"/>
            <a:chExt cx="3194884" cy="738000"/>
          </a:xfrm>
        </p:grpSpPr>
        <p:grpSp>
          <p:nvGrpSpPr>
            <p:cNvPr id="27" name="Grupo 26"/>
            <p:cNvGrpSpPr/>
            <p:nvPr/>
          </p:nvGrpSpPr>
          <p:grpSpPr>
            <a:xfrm>
              <a:off x="4996400" y="3301468"/>
              <a:ext cx="2809854" cy="428757"/>
              <a:chOff x="4840324" y="3480984"/>
              <a:chExt cx="2809854" cy="428757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5" name="Rectángulo redondeado 24"/>
              <p:cNvSpPr/>
              <p:nvPr/>
            </p:nvSpPr>
            <p:spPr>
              <a:xfrm>
                <a:off x="4840324" y="3480984"/>
                <a:ext cx="2809854" cy="42875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>
                <a:off x="5198470" y="3512340"/>
                <a:ext cx="2161938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>
                    <a:solidFill>
                      <a:prstClr val="black"/>
                    </a:solidFill>
                  </a:rPr>
                  <a:t> </a:t>
                </a:r>
                <a:r>
                  <a:rPr lang="es-ES" dirty="0">
                    <a:solidFill>
                      <a:prstClr val="white"/>
                    </a:solidFill>
                  </a:rPr>
                  <a:t>F.J. Durán-Olivencia</a:t>
                </a:r>
              </a:p>
            </p:txBody>
          </p:sp>
        </p:grpSp>
        <p:sp>
          <p:nvSpPr>
            <p:cNvPr id="24" name="Elipse 23"/>
            <p:cNvSpPr/>
            <p:nvPr/>
          </p:nvSpPr>
          <p:spPr>
            <a:xfrm>
              <a:off x="4611370" y="3143251"/>
              <a:ext cx="738000" cy="73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766" y="3278251"/>
              <a:ext cx="449209" cy="468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</p:pic>
      </p:grpSp>
      <p:grpSp>
        <p:nvGrpSpPr>
          <p:cNvPr id="21" name="Grupo 20"/>
          <p:cNvGrpSpPr/>
          <p:nvPr/>
        </p:nvGrpSpPr>
        <p:grpSpPr>
          <a:xfrm>
            <a:off x="4555708" y="3593306"/>
            <a:ext cx="3194884" cy="738000"/>
            <a:chOff x="4611370" y="3143251"/>
            <a:chExt cx="3194884" cy="738000"/>
          </a:xfrm>
        </p:grpSpPr>
        <p:grpSp>
          <p:nvGrpSpPr>
            <p:cNvPr id="22" name="Grupo 21"/>
            <p:cNvGrpSpPr/>
            <p:nvPr/>
          </p:nvGrpSpPr>
          <p:grpSpPr>
            <a:xfrm>
              <a:off x="4996400" y="3301468"/>
              <a:ext cx="2809854" cy="428757"/>
              <a:chOff x="4840324" y="3480984"/>
              <a:chExt cx="2809854" cy="428757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0" name="Rectángulo redondeado 29"/>
              <p:cNvSpPr/>
              <p:nvPr/>
            </p:nvSpPr>
            <p:spPr>
              <a:xfrm>
                <a:off x="4840324" y="3480984"/>
                <a:ext cx="2809854" cy="42875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CuadroTexto 30"/>
              <p:cNvSpPr txBox="1"/>
              <p:nvPr/>
            </p:nvSpPr>
            <p:spPr>
              <a:xfrm>
                <a:off x="5369920" y="3512340"/>
                <a:ext cx="1746568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>
                    <a:solidFill>
                      <a:prstClr val="black"/>
                    </a:solidFill>
                  </a:rPr>
                  <a:t> </a:t>
                </a:r>
                <a:r>
                  <a:rPr lang="es-ES" dirty="0" smtClean="0">
                    <a:solidFill>
                      <a:prstClr val="white"/>
                    </a:solidFill>
                  </a:rPr>
                  <a:t> </a:t>
                </a:r>
                <a:r>
                  <a:rPr lang="es-ES" dirty="0" err="1" smtClean="0">
                    <a:solidFill>
                      <a:prstClr val="white"/>
                    </a:solidFill>
                  </a:rPr>
                  <a:t>Philippe</a:t>
                </a:r>
                <a:r>
                  <a:rPr lang="es-ES" dirty="0" smtClean="0">
                    <a:solidFill>
                      <a:prstClr val="white"/>
                    </a:solidFill>
                  </a:rPr>
                  <a:t> </a:t>
                </a:r>
                <a:r>
                  <a:rPr lang="es-ES" dirty="0" err="1" smtClean="0">
                    <a:solidFill>
                      <a:prstClr val="white"/>
                    </a:solidFill>
                  </a:rPr>
                  <a:t>Traoré</a:t>
                </a:r>
                <a:endParaRPr lang="es-E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Elipse 27"/>
            <p:cNvSpPr/>
            <p:nvPr/>
          </p:nvSpPr>
          <p:spPr>
            <a:xfrm>
              <a:off x="4611370" y="3143251"/>
              <a:ext cx="738000" cy="73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766" y="3278251"/>
              <a:ext cx="449209" cy="468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</p:pic>
      </p:grpSp>
      <p:grpSp>
        <p:nvGrpSpPr>
          <p:cNvPr id="32" name="Grupo 31"/>
          <p:cNvGrpSpPr/>
          <p:nvPr/>
        </p:nvGrpSpPr>
        <p:grpSpPr>
          <a:xfrm>
            <a:off x="8269648" y="3593306"/>
            <a:ext cx="3194884" cy="738000"/>
            <a:chOff x="4611370" y="3143251"/>
            <a:chExt cx="3194884" cy="738000"/>
          </a:xfrm>
        </p:grpSpPr>
        <p:grpSp>
          <p:nvGrpSpPr>
            <p:cNvPr id="33" name="Grupo 32"/>
            <p:cNvGrpSpPr/>
            <p:nvPr/>
          </p:nvGrpSpPr>
          <p:grpSpPr>
            <a:xfrm>
              <a:off x="4996400" y="3301468"/>
              <a:ext cx="2809854" cy="428757"/>
              <a:chOff x="4840324" y="3480984"/>
              <a:chExt cx="2809854" cy="428757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6" name="Rectángulo redondeado 35"/>
              <p:cNvSpPr/>
              <p:nvPr/>
            </p:nvSpPr>
            <p:spPr>
              <a:xfrm>
                <a:off x="4840324" y="3480984"/>
                <a:ext cx="2809854" cy="42875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CuadroTexto 36"/>
              <p:cNvSpPr txBox="1"/>
              <p:nvPr/>
            </p:nvSpPr>
            <p:spPr>
              <a:xfrm>
                <a:off x="5293720" y="3512340"/>
                <a:ext cx="2010487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>
                    <a:solidFill>
                      <a:prstClr val="black"/>
                    </a:solidFill>
                  </a:rPr>
                  <a:t> </a:t>
                </a:r>
                <a:r>
                  <a:rPr lang="es-ES" dirty="0" err="1">
                    <a:solidFill>
                      <a:prstClr val="white"/>
                    </a:solidFill>
                  </a:rPr>
                  <a:t>Christophe</a:t>
                </a:r>
                <a:r>
                  <a:rPr lang="es-ES" dirty="0">
                    <a:solidFill>
                      <a:prstClr val="white"/>
                    </a:solidFill>
                  </a:rPr>
                  <a:t> </a:t>
                </a:r>
                <a:r>
                  <a:rPr lang="es-ES" dirty="0" err="1">
                    <a:solidFill>
                      <a:prstClr val="white"/>
                    </a:solidFill>
                  </a:rPr>
                  <a:t>Louste</a:t>
                </a:r>
                <a:endParaRPr lang="es-E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4" name="Elipse 33"/>
            <p:cNvSpPr/>
            <p:nvPr/>
          </p:nvSpPr>
          <p:spPr>
            <a:xfrm>
              <a:off x="4611370" y="3143251"/>
              <a:ext cx="738000" cy="73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766" y="3278251"/>
              <a:ext cx="449209" cy="468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864" y="4489523"/>
            <a:ext cx="365325" cy="3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1237189" y="447589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 fjduroli@gmail.com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814653" y="4816210"/>
            <a:ext cx="3940382" cy="398711"/>
            <a:chOff x="2431275" y="4434787"/>
            <a:chExt cx="3940382" cy="398711"/>
          </a:xfrm>
        </p:grpSpPr>
        <p:sp>
          <p:nvSpPr>
            <p:cNvPr id="39" name="CuadroTexto 38"/>
            <p:cNvSpPr txBox="1"/>
            <p:nvPr/>
          </p:nvSpPr>
          <p:spPr>
            <a:xfrm>
              <a:off x="2856160" y="4434787"/>
              <a:ext cx="3515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 francisco.duran@univ-poitiers.fr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40" name="Imagen 39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275" y="4449490"/>
              <a:ext cx="487358" cy="384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7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Elipse 114"/>
          <p:cNvSpPr/>
          <p:nvPr/>
        </p:nvSpPr>
        <p:spPr>
          <a:xfrm>
            <a:off x="767944" y="1895953"/>
            <a:ext cx="4320000" cy="432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6721674" y="5209947"/>
            <a:ext cx="5470326" cy="1858509"/>
            <a:chOff x="6721674" y="5209947"/>
            <a:chExt cx="5470326" cy="1858509"/>
          </a:xfrm>
        </p:grpSpPr>
        <p:sp>
          <p:nvSpPr>
            <p:cNvPr id="25" name="Rectángulo 24"/>
            <p:cNvSpPr/>
            <p:nvPr/>
          </p:nvSpPr>
          <p:spPr>
            <a:xfrm>
              <a:off x="6721674" y="5209947"/>
              <a:ext cx="5470326" cy="18585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3"/>
            <a:srcRect l="34123" r="35016"/>
            <a:stretch/>
          </p:blipFill>
          <p:spPr>
            <a:xfrm>
              <a:off x="7774349" y="5914176"/>
              <a:ext cx="3833361" cy="666560"/>
            </a:xfrm>
            <a:prstGeom prst="rect">
              <a:avLst/>
            </a:prstGeom>
          </p:spPr>
        </p:pic>
        <p:sp>
          <p:nvSpPr>
            <p:cNvPr id="28" name="CuadroTexto 27"/>
            <p:cNvSpPr txBox="1"/>
            <p:nvPr/>
          </p:nvSpPr>
          <p:spPr>
            <a:xfrm>
              <a:off x="6838867" y="5273533"/>
              <a:ext cx="38291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C00000"/>
                  </a:solidFill>
                  <a:latin typeface="Mistral" panose="03090702030407020403" pitchFamily="66" charset="0"/>
                </a:rPr>
                <a:t>Molecular </a:t>
              </a:r>
              <a:r>
                <a:rPr lang="en-US" sz="2800">
                  <a:solidFill>
                    <a:prstClr val="black"/>
                  </a:solidFill>
                  <a:latin typeface="Mistral" panose="03090702030407020403" pitchFamily="66" charset="0"/>
                </a:rPr>
                <a:t>Chaos</a:t>
              </a:r>
              <a:r>
                <a:rPr lang="en-US" sz="2800">
                  <a:solidFill>
                    <a:srgbClr val="C00000"/>
                  </a:solidFill>
                  <a:latin typeface="Mistral" panose="03090702030407020403" pitchFamily="66" charset="0"/>
                </a:rPr>
                <a:t> </a:t>
              </a:r>
              <a:r>
                <a:rPr lang="en-US" sz="2000">
                  <a:solidFill>
                    <a:prstClr val="black"/>
                  </a:solidFill>
                </a:rPr>
                <a:t>hypothesis</a:t>
              </a: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4" name="Rectángulo redondeado 83"/>
          <p:cNvSpPr/>
          <p:nvPr/>
        </p:nvSpPr>
        <p:spPr>
          <a:xfrm>
            <a:off x="5310436" y="4582871"/>
            <a:ext cx="2137466" cy="6825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DE0000"/>
                </a:solidFill>
                <a:latin typeface="Mistral" panose="03090702030407020403" pitchFamily="66" charset="0"/>
              </a:rPr>
              <a:t>Debye</a:t>
            </a:r>
            <a:r>
              <a:rPr lang="en-US">
                <a:solidFill>
                  <a:prstClr val="white"/>
                </a:solidFill>
              </a:rPr>
              <a:t> length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-211427" y="5209947"/>
            <a:ext cx="6933101" cy="1858509"/>
            <a:chOff x="-211427" y="5209947"/>
            <a:chExt cx="6933101" cy="1858509"/>
          </a:xfrm>
        </p:grpSpPr>
        <p:sp>
          <p:nvSpPr>
            <p:cNvPr id="20" name="Rectángulo 19"/>
            <p:cNvSpPr/>
            <p:nvPr/>
          </p:nvSpPr>
          <p:spPr>
            <a:xfrm>
              <a:off x="-211427" y="5209947"/>
              <a:ext cx="6933101" cy="18585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4"/>
            <a:srcRect l="39669" r="39669"/>
            <a:stretch/>
          </p:blipFill>
          <p:spPr>
            <a:xfrm>
              <a:off x="2763866" y="5337348"/>
              <a:ext cx="2126876" cy="1027240"/>
            </a:xfrm>
            <a:prstGeom prst="rect">
              <a:avLst/>
            </a:prstGeom>
          </p:spPr>
        </p:pic>
        <p:sp>
          <p:nvSpPr>
            <p:cNvPr id="18" name="CuadroTexto 17"/>
            <p:cNvSpPr txBox="1"/>
            <p:nvPr/>
          </p:nvSpPr>
          <p:spPr>
            <a:xfrm>
              <a:off x="3454813" y="6300472"/>
              <a:ext cx="23184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C00000"/>
                  </a:solidFill>
                  <a:latin typeface="Mistral" panose="03090702030407020403" pitchFamily="66" charset="0"/>
                </a:rPr>
                <a:t>Plasma</a:t>
              </a:r>
              <a:r>
                <a:rPr lang="en-US" sz="2800">
                  <a:solidFill>
                    <a:srgbClr val="002060"/>
                  </a:solidFill>
                  <a:latin typeface="Mistral" panose="03090702030407020403" pitchFamily="66" charset="0"/>
                </a:rPr>
                <a:t> </a:t>
              </a:r>
              <a:r>
                <a:rPr lang="en-US" sz="2000">
                  <a:solidFill>
                    <a:prstClr val="black"/>
                  </a:solidFill>
                </a:rPr>
                <a:t>parameter</a:t>
              </a: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Flecha derecha 9"/>
          <p:cNvSpPr/>
          <p:nvPr/>
        </p:nvSpPr>
        <p:spPr>
          <a:xfrm rot="5400000">
            <a:off x="2545421" y="3087692"/>
            <a:ext cx="2083070" cy="2521486"/>
          </a:xfrm>
          <a:custGeom>
            <a:avLst/>
            <a:gdLst>
              <a:gd name="connsiteX0" fmla="*/ 0 w 10312400"/>
              <a:gd name="connsiteY0" fmla="*/ 987425 h 3949700"/>
              <a:gd name="connsiteX1" fmla="*/ 8337550 w 10312400"/>
              <a:gd name="connsiteY1" fmla="*/ 987425 h 3949700"/>
              <a:gd name="connsiteX2" fmla="*/ 8337550 w 10312400"/>
              <a:gd name="connsiteY2" fmla="*/ 0 h 3949700"/>
              <a:gd name="connsiteX3" fmla="*/ 10312400 w 10312400"/>
              <a:gd name="connsiteY3" fmla="*/ 1974850 h 3949700"/>
              <a:gd name="connsiteX4" fmla="*/ 8337550 w 10312400"/>
              <a:gd name="connsiteY4" fmla="*/ 3949700 h 3949700"/>
              <a:gd name="connsiteX5" fmla="*/ 8337550 w 10312400"/>
              <a:gd name="connsiteY5" fmla="*/ 2962275 h 3949700"/>
              <a:gd name="connsiteX6" fmla="*/ 0 w 10312400"/>
              <a:gd name="connsiteY6" fmla="*/ 2962275 h 3949700"/>
              <a:gd name="connsiteX7" fmla="*/ 0 w 10312400"/>
              <a:gd name="connsiteY7" fmla="*/ 987425 h 3949700"/>
              <a:gd name="connsiteX0" fmla="*/ 0 w 10312400"/>
              <a:gd name="connsiteY0" fmla="*/ 365125 h 3327400"/>
              <a:gd name="connsiteX1" fmla="*/ 8337550 w 10312400"/>
              <a:gd name="connsiteY1" fmla="*/ 365125 h 3327400"/>
              <a:gd name="connsiteX2" fmla="*/ 8324850 w 10312400"/>
              <a:gd name="connsiteY2" fmla="*/ 0 h 3327400"/>
              <a:gd name="connsiteX3" fmla="*/ 10312400 w 10312400"/>
              <a:gd name="connsiteY3" fmla="*/ 1352550 h 3327400"/>
              <a:gd name="connsiteX4" fmla="*/ 8337550 w 10312400"/>
              <a:gd name="connsiteY4" fmla="*/ 3327400 h 3327400"/>
              <a:gd name="connsiteX5" fmla="*/ 8337550 w 10312400"/>
              <a:gd name="connsiteY5" fmla="*/ 2339975 h 3327400"/>
              <a:gd name="connsiteX6" fmla="*/ 0 w 10312400"/>
              <a:gd name="connsiteY6" fmla="*/ 2339975 h 3327400"/>
              <a:gd name="connsiteX7" fmla="*/ 0 w 10312400"/>
              <a:gd name="connsiteY7" fmla="*/ 365125 h 3327400"/>
              <a:gd name="connsiteX0" fmla="*/ 0 w 10312400"/>
              <a:gd name="connsiteY0" fmla="*/ 365125 h 2743200"/>
              <a:gd name="connsiteX1" fmla="*/ 8337550 w 10312400"/>
              <a:gd name="connsiteY1" fmla="*/ 365125 h 2743200"/>
              <a:gd name="connsiteX2" fmla="*/ 8324850 w 10312400"/>
              <a:gd name="connsiteY2" fmla="*/ 0 h 2743200"/>
              <a:gd name="connsiteX3" fmla="*/ 10312400 w 10312400"/>
              <a:gd name="connsiteY3" fmla="*/ 1352550 h 2743200"/>
              <a:gd name="connsiteX4" fmla="*/ 8337550 w 10312400"/>
              <a:gd name="connsiteY4" fmla="*/ 2743200 h 2743200"/>
              <a:gd name="connsiteX5" fmla="*/ 8337550 w 10312400"/>
              <a:gd name="connsiteY5" fmla="*/ 2339975 h 2743200"/>
              <a:gd name="connsiteX6" fmla="*/ 0 w 10312400"/>
              <a:gd name="connsiteY6" fmla="*/ 2339975 h 2743200"/>
              <a:gd name="connsiteX7" fmla="*/ 0 w 10312400"/>
              <a:gd name="connsiteY7" fmla="*/ 365125 h 2743200"/>
              <a:gd name="connsiteX0" fmla="*/ 0 w 10312400"/>
              <a:gd name="connsiteY0" fmla="*/ 404036 h 2782111"/>
              <a:gd name="connsiteX1" fmla="*/ 8337550 w 10312400"/>
              <a:gd name="connsiteY1" fmla="*/ 404036 h 2782111"/>
              <a:gd name="connsiteX2" fmla="*/ 8334578 w 10312400"/>
              <a:gd name="connsiteY2" fmla="*/ 0 h 2782111"/>
              <a:gd name="connsiteX3" fmla="*/ 10312400 w 10312400"/>
              <a:gd name="connsiteY3" fmla="*/ 1391461 h 2782111"/>
              <a:gd name="connsiteX4" fmla="*/ 8337550 w 10312400"/>
              <a:gd name="connsiteY4" fmla="*/ 2782111 h 2782111"/>
              <a:gd name="connsiteX5" fmla="*/ 8337550 w 10312400"/>
              <a:gd name="connsiteY5" fmla="*/ 2378886 h 2782111"/>
              <a:gd name="connsiteX6" fmla="*/ 0 w 10312400"/>
              <a:gd name="connsiteY6" fmla="*/ 2378886 h 2782111"/>
              <a:gd name="connsiteX7" fmla="*/ 0 w 10312400"/>
              <a:gd name="connsiteY7" fmla="*/ 404036 h 278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12400" h="2782111">
                <a:moveTo>
                  <a:pt x="0" y="404036"/>
                </a:moveTo>
                <a:lnTo>
                  <a:pt x="8337550" y="404036"/>
                </a:lnTo>
                <a:cubicBezTo>
                  <a:pt x="8336559" y="269357"/>
                  <a:pt x="8335569" y="134679"/>
                  <a:pt x="8334578" y="0"/>
                </a:cubicBezTo>
                <a:lnTo>
                  <a:pt x="10312400" y="1391461"/>
                </a:lnTo>
                <a:lnTo>
                  <a:pt x="8337550" y="2782111"/>
                </a:lnTo>
                <a:lnTo>
                  <a:pt x="8337550" y="2378886"/>
                </a:lnTo>
                <a:lnTo>
                  <a:pt x="0" y="2378886"/>
                </a:lnTo>
                <a:lnTo>
                  <a:pt x="0" y="404036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0000">
                <a:srgbClr val="DE0000"/>
              </a:gs>
              <a:gs pos="100000">
                <a:srgbClr val="C0000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85897" y="194811"/>
            <a:ext cx="11420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err="1" smtClean="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Why</a:t>
            </a:r>
            <a:r>
              <a:rPr lang="es-ES" sz="6000" smtClean="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 do </a:t>
            </a:r>
            <a:r>
              <a:rPr lang="es-ES" sz="6000" err="1" smtClean="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we</a:t>
            </a:r>
            <a:r>
              <a:rPr lang="es-ES" sz="6000" smtClean="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 </a:t>
            </a:r>
            <a:r>
              <a:rPr lang="es-ES" sz="6000" err="1" smtClean="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bother</a:t>
            </a:r>
            <a:r>
              <a:rPr lang="es-ES" sz="6000" smtClean="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 </a:t>
            </a:r>
            <a:r>
              <a:rPr lang="es-ES" sz="3600" err="1" smtClean="0">
                <a:ln w="0"/>
                <a:solidFill>
                  <a:prstClr val="white">
                    <a:lumMod val="50000"/>
                  </a:prstClr>
                </a:solidFill>
                <a:effectLst/>
              </a:rPr>
              <a:t>defining</a:t>
            </a:r>
            <a:r>
              <a:rPr lang="es-ES" sz="3600" smtClean="0">
                <a:ln w="0"/>
                <a:solidFill>
                  <a:prstClr val="white">
                    <a:lumMod val="50000"/>
                  </a:prstClr>
                </a:solidFill>
                <a:effectLst/>
              </a:rPr>
              <a:t>  a </a:t>
            </a:r>
            <a:r>
              <a:rPr lang="es-ES" sz="3600" err="1" smtClean="0">
                <a:ln w="0"/>
                <a:solidFill>
                  <a:prstClr val="white">
                    <a:lumMod val="50000"/>
                  </a:prstClr>
                </a:solidFill>
                <a:effectLst/>
              </a:rPr>
              <a:t>suitable</a:t>
            </a:r>
            <a:r>
              <a:rPr lang="es-ES" sz="3600" smtClean="0">
                <a:ln w="0"/>
                <a:solidFill>
                  <a:prstClr val="white">
                    <a:lumMod val="50000"/>
                  </a:prstClr>
                </a:solidFill>
                <a:effectLst/>
              </a:rPr>
              <a:t> </a:t>
            </a:r>
            <a:r>
              <a:rPr lang="es-ES" sz="3600" err="1">
                <a:ln w="0"/>
                <a:solidFill>
                  <a:prstClr val="white">
                    <a:lumMod val="50000"/>
                  </a:prstClr>
                </a:solidFill>
                <a:effectLst/>
              </a:rPr>
              <a:t>physical</a:t>
            </a:r>
            <a:r>
              <a:rPr lang="es-ES" sz="3600">
                <a:ln w="0"/>
                <a:solidFill>
                  <a:prstClr val="white">
                    <a:lumMod val="50000"/>
                  </a:prstClr>
                </a:solidFill>
                <a:effectLst/>
              </a:rPr>
              <a:t> </a:t>
            </a:r>
            <a:r>
              <a:rPr lang="es-ES" sz="3600" err="1">
                <a:ln w="0"/>
                <a:solidFill>
                  <a:prstClr val="white">
                    <a:lumMod val="50000"/>
                  </a:prstClr>
                </a:solidFill>
                <a:effectLst/>
              </a:rPr>
              <a:t>scale</a:t>
            </a:r>
            <a:r>
              <a:rPr lang="es-ES" sz="3600">
                <a:ln w="0"/>
                <a:solidFill>
                  <a:prstClr val="white">
                    <a:lumMod val="50000"/>
                  </a:prstClr>
                </a:solidFill>
                <a:effectLst/>
              </a:rPr>
              <a:t> </a:t>
            </a:r>
            <a:r>
              <a:rPr lang="es-ES" sz="6000">
                <a:ln w="0"/>
                <a:solidFill>
                  <a:prstClr val="white">
                    <a:lumMod val="50000"/>
                  </a:prstClr>
                </a:solidFill>
                <a:effectLst/>
              </a:rPr>
              <a:t>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367638" y="4024212"/>
            <a:ext cx="4764875" cy="5840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500" b="1">
              <a:solidFill>
                <a:srgbClr val="C0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39096" r="39159"/>
          <a:stretch/>
        </p:blipFill>
        <p:spPr>
          <a:xfrm>
            <a:off x="2522566" y="4126448"/>
            <a:ext cx="2128780" cy="51092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367638" y="2602059"/>
            <a:ext cx="4764875" cy="13268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500" b="1">
              <a:solidFill>
                <a:srgbClr val="C00000"/>
              </a:solidFill>
            </a:endParaRPr>
          </a:p>
        </p:txBody>
      </p:sp>
      <p:cxnSp>
        <p:nvCxnSpPr>
          <p:cNvPr id="9" name="Conector recto 12"/>
          <p:cNvCxnSpPr/>
          <p:nvPr/>
        </p:nvCxnSpPr>
        <p:spPr>
          <a:xfrm rot="16200000" flipH="1">
            <a:off x="605415" y="2539983"/>
            <a:ext cx="995008" cy="529437"/>
          </a:xfrm>
          <a:prstGeom prst="bentConnector3">
            <a:avLst>
              <a:gd name="adj1" fmla="val 100932"/>
            </a:avLst>
          </a:prstGeom>
          <a:ln w="25400">
            <a:solidFill>
              <a:schemeClr val="tx1"/>
            </a:solidFill>
            <a:headEnd type="none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12"/>
          <p:cNvCxnSpPr/>
          <p:nvPr/>
        </p:nvCxnSpPr>
        <p:spPr>
          <a:xfrm rot="16200000" flipH="1">
            <a:off x="605416" y="3556851"/>
            <a:ext cx="995008" cy="529437"/>
          </a:xfrm>
          <a:prstGeom prst="bentConnector3">
            <a:avLst>
              <a:gd name="adj1" fmla="val 100932"/>
            </a:avLst>
          </a:prstGeom>
          <a:ln w="25400">
            <a:solidFill>
              <a:schemeClr val="tx1"/>
            </a:solidFill>
            <a:headEnd type="none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l="28955" r="29147"/>
          <a:stretch/>
        </p:blipFill>
        <p:spPr>
          <a:xfrm>
            <a:off x="1743133" y="2740629"/>
            <a:ext cx="4013885" cy="1044013"/>
          </a:xfrm>
          <a:prstGeom prst="rect">
            <a:avLst/>
          </a:prstGeom>
        </p:spPr>
      </p:pic>
      <p:pic>
        <p:nvPicPr>
          <p:cNvPr id="17" name="Picture 2" descr="http://www.symbols.com/gi.php?type=1&amp;id=10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38" y="5386194"/>
            <a:ext cx="1255983" cy="125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roperty118.com/wp-content/uploads/2015/04/Can-we-stop-the-landlords-agent-doing-viewings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81" y="4787188"/>
            <a:ext cx="1090189" cy="15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12" y="4126448"/>
            <a:ext cx="3363869" cy="3737632"/>
          </a:xfrm>
          <a:prstGeom prst="rect">
            <a:avLst/>
          </a:prstGeom>
        </p:spPr>
      </p:pic>
      <p:grpSp>
        <p:nvGrpSpPr>
          <p:cNvPr id="114" name="Grupo 113"/>
          <p:cNvGrpSpPr/>
          <p:nvPr/>
        </p:nvGrpSpPr>
        <p:grpSpPr>
          <a:xfrm>
            <a:off x="7670481" y="2423447"/>
            <a:ext cx="3355491" cy="2784198"/>
            <a:chOff x="13373215" y="-1484121"/>
            <a:chExt cx="3355491" cy="2784198"/>
          </a:xfrm>
          <a:solidFill>
            <a:schemeClr val="tx1"/>
          </a:solidFill>
        </p:grpSpPr>
        <p:grpSp>
          <p:nvGrpSpPr>
            <p:cNvPr id="51" name="Grupo 50"/>
            <p:cNvGrpSpPr/>
            <p:nvPr/>
          </p:nvGrpSpPr>
          <p:grpSpPr>
            <a:xfrm>
              <a:off x="13637836" y="-1484121"/>
              <a:ext cx="2734099" cy="2784198"/>
              <a:chOff x="7355542" y="1532035"/>
              <a:chExt cx="2734099" cy="2784198"/>
            </a:xfrm>
            <a:grpFill/>
          </p:grpSpPr>
          <p:cxnSp>
            <p:nvCxnSpPr>
              <p:cNvPr id="34" name="Conector recto 33"/>
              <p:cNvCxnSpPr/>
              <p:nvPr/>
            </p:nvCxnSpPr>
            <p:spPr>
              <a:xfrm flipH="1">
                <a:off x="7355542" y="1542197"/>
                <a:ext cx="14249" cy="277403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cto 37"/>
              <p:cNvCxnSpPr/>
              <p:nvPr/>
            </p:nvCxnSpPr>
            <p:spPr>
              <a:xfrm flipH="1">
                <a:off x="7899512" y="1539526"/>
                <a:ext cx="14249" cy="277403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cto 38"/>
              <p:cNvCxnSpPr/>
              <p:nvPr/>
            </p:nvCxnSpPr>
            <p:spPr>
              <a:xfrm flipH="1">
                <a:off x="8443482" y="1539526"/>
                <a:ext cx="14249" cy="277403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39"/>
              <p:cNvCxnSpPr/>
              <p:nvPr/>
            </p:nvCxnSpPr>
            <p:spPr>
              <a:xfrm flipH="1">
                <a:off x="8987452" y="1539526"/>
                <a:ext cx="14249" cy="277403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cto 40"/>
              <p:cNvCxnSpPr/>
              <p:nvPr/>
            </p:nvCxnSpPr>
            <p:spPr>
              <a:xfrm flipH="1">
                <a:off x="9531422" y="1539526"/>
                <a:ext cx="14249" cy="277403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41"/>
              <p:cNvCxnSpPr/>
              <p:nvPr/>
            </p:nvCxnSpPr>
            <p:spPr>
              <a:xfrm flipH="1">
                <a:off x="10075392" y="1532035"/>
                <a:ext cx="14249" cy="277403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o 36"/>
            <p:cNvGrpSpPr/>
            <p:nvPr/>
          </p:nvGrpSpPr>
          <p:grpSpPr>
            <a:xfrm rot="5400000">
              <a:off x="13955893" y="-1726897"/>
              <a:ext cx="2190136" cy="3355491"/>
              <a:chOff x="8051934" y="1147409"/>
              <a:chExt cx="2190136" cy="3355491"/>
            </a:xfrm>
            <a:grpFill/>
          </p:grpSpPr>
          <p:cxnSp>
            <p:nvCxnSpPr>
              <p:cNvPr id="45" name="Conector recto 44"/>
              <p:cNvCxnSpPr/>
              <p:nvPr/>
            </p:nvCxnSpPr>
            <p:spPr>
              <a:xfrm flipH="1">
                <a:off x="8051934" y="1154900"/>
                <a:ext cx="14249" cy="334800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cto 45"/>
              <p:cNvCxnSpPr/>
              <p:nvPr/>
            </p:nvCxnSpPr>
            <p:spPr>
              <a:xfrm flipH="1">
                <a:off x="8595891" y="1154900"/>
                <a:ext cx="14249" cy="334800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cto 46"/>
              <p:cNvCxnSpPr/>
              <p:nvPr/>
            </p:nvCxnSpPr>
            <p:spPr>
              <a:xfrm flipH="1">
                <a:off x="9139852" y="1154900"/>
                <a:ext cx="14249" cy="334800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cto 47"/>
              <p:cNvCxnSpPr/>
              <p:nvPr/>
            </p:nvCxnSpPr>
            <p:spPr>
              <a:xfrm flipH="1">
                <a:off x="9683822" y="1154900"/>
                <a:ext cx="14249" cy="334800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cto 48"/>
              <p:cNvCxnSpPr/>
              <p:nvPr/>
            </p:nvCxnSpPr>
            <p:spPr>
              <a:xfrm flipH="1">
                <a:off x="10227821" y="1147409"/>
                <a:ext cx="14249" cy="334800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Elipse 51"/>
            <p:cNvSpPr/>
            <p:nvPr/>
          </p:nvSpPr>
          <p:spPr>
            <a:xfrm>
              <a:off x="13560963" y="-1227900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54" name="Elipse 53"/>
            <p:cNvSpPr/>
            <p:nvPr/>
          </p:nvSpPr>
          <p:spPr>
            <a:xfrm>
              <a:off x="14103702" y="-1227900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55" name="Elipse 54"/>
            <p:cNvSpPr/>
            <p:nvPr/>
          </p:nvSpPr>
          <p:spPr>
            <a:xfrm>
              <a:off x="14655593" y="-1222983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56" name="Elipse 55"/>
            <p:cNvSpPr/>
            <p:nvPr/>
          </p:nvSpPr>
          <p:spPr>
            <a:xfrm>
              <a:off x="15186967" y="-1222984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57" name="Elipse 56"/>
            <p:cNvSpPr/>
            <p:nvPr/>
          </p:nvSpPr>
          <p:spPr>
            <a:xfrm>
              <a:off x="15736409" y="-1216962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58" name="Elipse 57"/>
            <p:cNvSpPr/>
            <p:nvPr/>
          </p:nvSpPr>
          <p:spPr>
            <a:xfrm>
              <a:off x="16280378" y="-1216962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59" name="Elipse 58"/>
            <p:cNvSpPr/>
            <p:nvPr/>
          </p:nvSpPr>
          <p:spPr>
            <a:xfrm>
              <a:off x="13568884" y="-685205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0" name="Elipse 59"/>
            <p:cNvSpPr/>
            <p:nvPr/>
          </p:nvSpPr>
          <p:spPr>
            <a:xfrm>
              <a:off x="14111623" y="-685205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1" name="Elipse 60"/>
            <p:cNvSpPr/>
            <p:nvPr/>
          </p:nvSpPr>
          <p:spPr>
            <a:xfrm>
              <a:off x="14663514" y="-680288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2" name="Elipse 61"/>
            <p:cNvSpPr/>
            <p:nvPr/>
          </p:nvSpPr>
          <p:spPr>
            <a:xfrm>
              <a:off x="15194888" y="-680289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3" name="Elipse 62"/>
            <p:cNvSpPr/>
            <p:nvPr/>
          </p:nvSpPr>
          <p:spPr>
            <a:xfrm>
              <a:off x="15744330" y="-674267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4" name="Elipse 63"/>
            <p:cNvSpPr/>
            <p:nvPr/>
          </p:nvSpPr>
          <p:spPr>
            <a:xfrm>
              <a:off x="16288299" y="-674267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5" name="Elipse 64"/>
            <p:cNvSpPr/>
            <p:nvPr/>
          </p:nvSpPr>
          <p:spPr>
            <a:xfrm>
              <a:off x="13568884" y="-132677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6" name="Elipse 65"/>
            <p:cNvSpPr/>
            <p:nvPr/>
          </p:nvSpPr>
          <p:spPr>
            <a:xfrm>
              <a:off x="14111623" y="-132677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7" name="Elipse 66"/>
            <p:cNvSpPr/>
            <p:nvPr/>
          </p:nvSpPr>
          <p:spPr>
            <a:xfrm>
              <a:off x="14663514" y="-127760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8" name="Elipse 67"/>
            <p:cNvSpPr/>
            <p:nvPr/>
          </p:nvSpPr>
          <p:spPr>
            <a:xfrm>
              <a:off x="15194888" y="-127761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9" name="Elipse 68"/>
            <p:cNvSpPr/>
            <p:nvPr/>
          </p:nvSpPr>
          <p:spPr>
            <a:xfrm>
              <a:off x="15744330" y="-121739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70" name="Elipse 69"/>
            <p:cNvSpPr/>
            <p:nvPr/>
          </p:nvSpPr>
          <p:spPr>
            <a:xfrm>
              <a:off x="16288299" y="-121739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71" name="Elipse 70"/>
            <p:cNvSpPr/>
            <p:nvPr/>
          </p:nvSpPr>
          <p:spPr>
            <a:xfrm>
              <a:off x="13568884" y="419851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72" name="Elipse 71"/>
            <p:cNvSpPr/>
            <p:nvPr/>
          </p:nvSpPr>
          <p:spPr>
            <a:xfrm>
              <a:off x="14111623" y="419851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73" name="Elipse 72"/>
            <p:cNvSpPr/>
            <p:nvPr/>
          </p:nvSpPr>
          <p:spPr>
            <a:xfrm>
              <a:off x="14663514" y="424768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74" name="Elipse 73"/>
            <p:cNvSpPr/>
            <p:nvPr/>
          </p:nvSpPr>
          <p:spPr>
            <a:xfrm>
              <a:off x="15194888" y="424767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75" name="Elipse 74"/>
            <p:cNvSpPr/>
            <p:nvPr/>
          </p:nvSpPr>
          <p:spPr>
            <a:xfrm>
              <a:off x="15744330" y="430789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76" name="Elipse 75"/>
            <p:cNvSpPr/>
            <p:nvPr/>
          </p:nvSpPr>
          <p:spPr>
            <a:xfrm>
              <a:off x="16288299" y="430789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77" name="Elipse 76"/>
            <p:cNvSpPr/>
            <p:nvPr/>
          </p:nvSpPr>
          <p:spPr>
            <a:xfrm>
              <a:off x="13554635" y="973544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78" name="Elipse 77"/>
            <p:cNvSpPr/>
            <p:nvPr/>
          </p:nvSpPr>
          <p:spPr>
            <a:xfrm>
              <a:off x="14097374" y="973544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79" name="Elipse 78"/>
            <p:cNvSpPr/>
            <p:nvPr/>
          </p:nvSpPr>
          <p:spPr>
            <a:xfrm>
              <a:off x="14649265" y="978461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0" name="Elipse 79"/>
            <p:cNvSpPr/>
            <p:nvPr/>
          </p:nvSpPr>
          <p:spPr>
            <a:xfrm>
              <a:off x="15180639" y="978460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1" name="Elipse 80"/>
            <p:cNvSpPr/>
            <p:nvPr/>
          </p:nvSpPr>
          <p:spPr>
            <a:xfrm>
              <a:off x="15730081" y="984482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2" name="Elipse 81"/>
            <p:cNvSpPr/>
            <p:nvPr/>
          </p:nvSpPr>
          <p:spPr>
            <a:xfrm>
              <a:off x="16274050" y="984482"/>
              <a:ext cx="168863" cy="17177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028" name="Picture 4" descr="http://img.todoeslibre.com/noticiascuriosas/2012/11/29/se-descubre-un-agujero-negro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6404">
            <a:off x="1713344" y="2999682"/>
            <a:ext cx="2304013" cy="23196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Forma libre 85"/>
          <p:cNvSpPr/>
          <p:nvPr/>
        </p:nvSpPr>
        <p:spPr>
          <a:xfrm>
            <a:off x="1621284" y="2834650"/>
            <a:ext cx="2520000" cy="2520000"/>
          </a:xfrm>
          <a:custGeom>
            <a:avLst/>
            <a:gdLst>
              <a:gd name="connsiteX0" fmla="*/ 1260000 w 2520000"/>
              <a:gd name="connsiteY0" fmla="*/ 180000 h 2520000"/>
              <a:gd name="connsiteX1" fmla="*/ 180000 w 2520000"/>
              <a:gd name="connsiteY1" fmla="*/ 1260000 h 2520000"/>
              <a:gd name="connsiteX2" fmla="*/ 1260000 w 2520000"/>
              <a:gd name="connsiteY2" fmla="*/ 2340000 h 2520000"/>
              <a:gd name="connsiteX3" fmla="*/ 2340000 w 2520000"/>
              <a:gd name="connsiteY3" fmla="*/ 1260000 h 2520000"/>
              <a:gd name="connsiteX4" fmla="*/ 1260000 w 2520000"/>
              <a:gd name="connsiteY4" fmla="*/ 180000 h 2520000"/>
              <a:gd name="connsiteX5" fmla="*/ 1260000 w 2520000"/>
              <a:gd name="connsiteY5" fmla="*/ 0 h 2520000"/>
              <a:gd name="connsiteX6" fmla="*/ 2520000 w 2520000"/>
              <a:gd name="connsiteY6" fmla="*/ 1260000 h 2520000"/>
              <a:gd name="connsiteX7" fmla="*/ 1260000 w 2520000"/>
              <a:gd name="connsiteY7" fmla="*/ 2520000 h 2520000"/>
              <a:gd name="connsiteX8" fmla="*/ 0 w 2520000"/>
              <a:gd name="connsiteY8" fmla="*/ 1260000 h 2520000"/>
              <a:gd name="connsiteX9" fmla="*/ 1260000 w 2520000"/>
              <a:gd name="connsiteY9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0000" h="2520000">
                <a:moveTo>
                  <a:pt x="1260000" y="180000"/>
                </a:moveTo>
                <a:cubicBezTo>
                  <a:pt x="663532" y="180000"/>
                  <a:pt x="180000" y="663532"/>
                  <a:pt x="180000" y="1260000"/>
                </a:cubicBezTo>
                <a:cubicBezTo>
                  <a:pt x="180000" y="1856468"/>
                  <a:pt x="663532" y="2340000"/>
                  <a:pt x="1260000" y="2340000"/>
                </a:cubicBezTo>
                <a:cubicBezTo>
                  <a:pt x="1856468" y="2340000"/>
                  <a:pt x="2340000" y="1856468"/>
                  <a:pt x="2340000" y="1260000"/>
                </a:cubicBezTo>
                <a:cubicBezTo>
                  <a:pt x="2340000" y="663532"/>
                  <a:pt x="1856468" y="180000"/>
                  <a:pt x="1260000" y="180000"/>
                </a:cubicBezTo>
                <a:close/>
                <a:moveTo>
                  <a:pt x="1260000" y="0"/>
                </a:moveTo>
                <a:cubicBezTo>
                  <a:pt x="1955879" y="0"/>
                  <a:pt x="2520000" y="564121"/>
                  <a:pt x="2520000" y="1260000"/>
                </a:cubicBezTo>
                <a:cubicBezTo>
                  <a:pt x="2520000" y="1955879"/>
                  <a:pt x="1955879" y="2520000"/>
                  <a:pt x="1260000" y="2520000"/>
                </a:cubicBezTo>
                <a:cubicBezTo>
                  <a:pt x="564121" y="2520000"/>
                  <a:pt x="0" y="1955879"/>
                  <a:pt x="0" y="1260000"/>
                </a:cubicBezTo>
                <a:cubicBezTo>
                  <a:pt x="0" y="564121"/>
                  <a:pt x="564121" y="0"/>
                  <a:pt x="126000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7" name="Imagen 8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79" y="3059589"/>
            <a:ext cx="484235" cy="504000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72" y="3397465"/>
            <a:ext cx="483940" cy="504000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16" y="3994157"/>
            <a:ext cx="483940" cy="50400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72" y="4424725"/>
            <a:ext cx="483940" cy="504000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99" y="4498157"/>
            <a:ext cx="483940" cy="504000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34" y="3986000"/>
            <a:ext cx="483940" cy="504000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6" y="3725843"/>
            <a:ext cx="483940" cy="504000"/>
          </a:xfrm>
          <a:prstGeom prst="rect">
            <a:avLst/>
          </a:prstGeom>
        </p:spPr>
      </p:pic>
      <p:pic>
        <p:nvPicPr>
          <p:cNvPr id="94" name="Imagen 9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2" y="3089341"/>
            <a:ext cx="484235" cy="504000"/>
          </a:xfrm>
          <a:prstGeom prst="rect">
            <a:avLst/>
          </a:prstGeom>
        </p:spPr>
      </p:pic>
      <p:pic>
        <p:nvPicPr>
          <p:cNvPr id="95" name="Imagen 9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76" y="4420131"/>
            <a:ext cx="484235" cy="504000"/>
          </a:xfrm>
          <a:prstGeom prst="rect">
            <a:avLst/>
          </a:prstGeom>
        </p:spPr>
      </p:pic>
      <p:pic>
        <p:nvPicPr>
          <p:cNvPr id="96" name="Imagen 95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75" y="4711892"/>
            <a:ext cx="483940" cy="504000"/>
          </a:xfrm>
          <a:prstGeom prst="rect">
            <a:avLst/>
          </a:prstGeom>
        </p:spPr>
      </p:pic>
      <p:pic>
        <p:nvPicPr>
          <p:cNvPr id="97" name="Imagen 96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02" y="5157077"/>
            <a:ext cx="483940" cy="504000"/>
          </a:xfrm>
          <a:prstGeom prst="rect">
            <a:avLst/>
          </a:prstGeom>
        </p:spPr>
      </p:pic>
      <p:pic>
        <p:nvPicPr>
          <p:cNvPr id="98" name="Imagen 97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880" y="3886015"/>
            <a:ext cx="483940" cy="504000"/>
          </a:xfrm>
          <a:prstGeom prst="rect">
            <a:avLst/>
          </a:prstGeom>
        </p:spPr>
      </p:pic>
      <p:pic>
        <p:nvPicPr>
          <p:cNvPr id="99" name="Imagen 98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02" y="2874205"/>
            <a:ext cx="483940" cy="504000"/>
          </a:xfrm>
          <a:prstGeom prst="rect">
            <a:avLst/>
          </a:prstGeom>
        </p:spPr>
      </p:pic>
      <p:cxnSp>
        <p:nvCxnSpPr>
          <p:cNvPr id="100" name="Conector recto de flecha 99"/>
          <p:cNvCxnSpPr/>
          <p:nvPr/>
        </p:nvCxnSpPr>
        <p:spPr>
          <a:xfrm flipV="1">
            <a:off x="2848834" y="4031518"/>
            <a:ext cx="1140809" cy="88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Imagen 10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51" y="3788325"/>
            <a:ext cx="483940" cy="504000"/>
          </a:xfrm>
          <a:prstGeom prst="rect">
            <a:avLst/>
          </a:prstGeom>
        </p:spPr>
      </p:pic>
      <p:cxnSp>
        <p:nvCxnSpPr>
          <p:cNvPr id="102" name="Conector recto de flecha 101"/>
          <p:cNvCxnSpPr/>
          <p:nvPr/>
        </p:nvCxnSpPr>
        <p:spPr>
          <a:xfrm>
            <a:off x="1943479" y="2731073"/>
            <a:ext cx="204255" cy="2971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de flecha 102"/>
          <p:cNvCxnSpPr/>
          <p:nvPr/>
        </p:nvCxnSpPr>
        <p:spPr>
          <a:xfrm flipH="1" flipV="1">
            <a:off x="2260864" y="3229618"/>
            <a:ext cx="204255" cy="2971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Imagen 103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94" y="3284325"/>
            <a:ext cx="483940" cy="504000"/>
          </a:xfrm>
          <a:prstGeom prst="rect">
            <a:avLst/>
          </a:prstGeom>
        </p:spPr>
      </p:pic>
      <p:sp>
        <p:nvSpPr>
          <p:cNvPr id="105" name="Forma libre 104"/>
          <p:cNvSpPr/>
          <p:nvPr/>
        </p:nvSpPr>
        <p:spPr>
          <a:xfrm>
            <a:off x="3060569" y="2454283"/>
            <a:ext cx="1899458" cy="1582836"/>
          </a:xfrm>
          <a:custGeom>
            <a:avLst/>
            <a:gdLst>
              <a:gd name="connsiteX0" fmla="*/ 0 w 1828800"/>
              <a:gd name="connsiteY0" fmla="*/ 1576552 h 1690017"/>
              <a:gd name="connsiteX1" fmla="*/ 304800 w 1828800"/>
              <a:gd name="connsiteY1" fmla="*/ 1525752 h 1690017"/>
              <a:gd name="connsiteX2" fmla="*/ 444500 w 1828800"/>
              <a:gd name="connsiteY2" fmla="*/ 1752 h 1690017"/>
              <a:gd name="connsiteX3" fmla="*/ 723900 w 1828800"/>
              <a:gd name="connsiteY3" fmla="*/ 1220952 h 1690017"/>
              <a:gd name="connsiteX4" fmla="*/ 1828800 w 1828800"/>
              <a:gd name="connsiteY4" fmla="*/ 1208252 h 1690017"/>
              <a:gd name="connsiteX0" fmla="*/ 0 w 1828800"/>
              <a:gd name="connsiteY0" fmla="*/ 1576552 h 1657728"/>
              <a:gd name="connsiteX1" fmla="*/ 304800 w 1828800"/>
              <a:gd name="connsiteY1" fmla="*/ 1525752 h 1657728"/>
              <a:gd name="connsiteX2" fmla="*/ 444500 w 1828800"/>
              <a:gd name="connsiteY2" fmla="*/ 1752 h 1657728"/>
              <a:gd name="connsiteX3" fmla="*/ 723900 w 1828800"/>
              <a:gd name="connsiteY3" fmla="*/ 1220952 h 1657728"/>
              <a:gd name="connsiteX4" fmla="*/ 1828800 w 1828800"/>
              <a:gd name="connsiteY4" fmla="*/ 1208252 h 1657728"/>
              <a:gd name="connsiteX0" fmla="*/ 0 w 1828800"/>
              <a:gd name="connsiteY0" fmla="*/ 1576552 h 1580128"/>
              <a:gd name="connsiteX1" fmla="*/ 304800 w 1828800"/>
              <a:gd name="connsiteY1" fmla="*/ 1525752 h 1580128"/>
              <a:gd name="connsiteX2" fmla="*/ 444500 w 1828800"/>
              <a:gd name="connsiteY2" fmla="*/ 1752 h 1580128"/>
              <a:gd name="connsiteX3" fmla="*/ 723900 w 1828800"/>
              <a:gd name="connsiteY3" fmla="*/ 1220952 h 1580128"/>
              <a:gd name="connsiteX4" fmla="*/ 1828800 w 1828800"/>
              <a:gd name="connsiteY4" fmla="*/ 1208252 h 1580128"/>
              <a:gd name="connsiteX0" fmla="*/ 0 w 1828800"/>
              <a:gd name="connsiteY0" fmla="*/ 1574801 h 1578377"/>
              <a:gd name="connsiteX1" fmla="*/ 304800 w 1828800"/>
              <a:gd name="connsiteY1" fmla="*/ 1524001 h 1578377"/>
              <a:gd name="connsiteX2" fmla="*/ 444500 w 1828800"/>
              <a:gd name="connsiteY2" fmla="*/ 1 h 1578377"/>
              <a:gd name="connsiteX3" fmla="*/ 723900 w 1828800"/>
              <a:gd name="connsiteY3" fmla="*/ 1219201 h 1578377"/>
              <a:gd name="connsiteX4" fmla="*/ 1828800 w 1828800"/>
              <a:gd name="connsiteY4" fmla="*/ 1206501 h 1578377"/>
              <a:gd name="connsiteX0" fmla="*/ 0 w 1828800"/>
              <a:gd name="connsiteY0" fmla="*/ 1574801 h 1578377"/>
              <a:gd name="connsiteX1" fmla="*/ 304800 w 1828800"/>
              <a:gd name="connsiteY1" fmla="*/ 1524001 h 1578377"/>
              <a:gd name="connsiteX2" fmla="*/ 444500 w 1828800"/>
              <a:gd name="connsiteY2" fmla="*/ 1 h 1578377"/>
              <a:gd name="connsiteX3" fmla="*/ 723900 w 1828800"/>
              <a:gd name="connsiteY3" fmla="*/ 1219201 h 1578377"/>
              <a:gd name="connsiteX4" fmla="*/ 1828800 w 1828800"/>
              <a:gd name="connsiteY4" fmla="*/ 1206501 h 1578377"/>
              <a:gd name="connsiteX0" fmla="*/ 0 w 1816331"/>
              <a:gd name="connsiteY0" fmla="*/ 1574801 h 1578377"/>
              <a:gd name="connsiteX1" fmla="*/ 304800 w 1816331"/>
              <a:gd name="connsiteY1" fmla="*/ 1524001 h 1578377"/>
              <a:gd name="connsiteX2" fmla="*/ 444500 w 1816331"/>
              <a:gd name="connsiteY2" fmla="*/ 1 h 1578377"/>
              <a:gd name="connsiteX3" fmla="*/ 723900 w 1816331"/>
              <a:gd name="connsiteY3" fmla="*/ 1219201 h 1578377"/>
              <a:gd name="connsiteX4" fmla="*/ 1816331 w 1816331"/>
              <a:gd name="connsiteY4" fmla="*/ 1293784 h 1578377"/>
              <a:gd name="connsiteX0" fmla="*/ 0 w 1816331"/>
              <a:gd name="connsiteY0" fmla="*/ 1574801 h 1578377"/>
              <a:gd name="connsiteX1" fmla="*/ 304800 w 1816331"/>
              <a:gd name="connsiteY1" fmla="*/ 1524001 h 1578377"/>
              <a:gd name="connsiteX2" fmla="*/ 444500 w 1816331"/>
              <a:gd name="connsiteY2" fmla="*/ 1 h 1578377"/>
              <a:gd name="connsiteX3" fmla="*/ 723900 w 1816331"/>
              <a:gd name="connsiteY3" fmla="*/ 1219201 h 1578377"/>
              <a:gd name="connsiteX4" fmla="*/ 1816331 w 1816331"/>
              <a:gd name="connsiteY4" fmla="*/ 1293784 h 1578377"/>
              <a:gd name="connsiteX0" fmla="*/ 0 w 1882833"/>
              <a:gd name="connsiteY0" fmla="*/ 1574801 h 1578377"/>
              <a:gd name="connsiteX1" fmla="*/ 304800 w 1882833"/>
              <a:gd name="connsiteY1" fmla="*/ 1524001 h 1578377"/>
              <a:gd name="connsiteX2" fmla="*/ 444500 w 1882833"/>
              <a:gd name="connsiteY2" fmla="*/ 1 h 1578377"/>
              <a:gd name="connsiteX3" fmla="*/ 723900 w 1882833"/>
              <a:gd name="connsiteY3" fmla="*/ 1219201 h 1578377"/>
              <a:gd name="connsiteX4" fmla="*/ 1882833 w 1882833"/>
              <a:gd name="connsiteY4" fmla="*/ 1343660 h 1578377"/>
              <a:gd name="connsiteX0" fmla="*/ 0 w 1882833"/>
              <a:gd name="connsiteY0" fmla="*/ 1574801 h 1578377"/>
              <a:gd name="connsiteX1" fmla="*/ 304800 w 1882833"/>
              <a:gd name="connsiteY1" fmla="*/ 1524001 h 1578377"/>
              <a:gd name="connsiteX2" fmla="*/ 444500 w 1882833"/>
              <a:gd name="connsiteY2" fmla="*/ 1 h 1578377"/>
              <a:gd name="connsiteX3" fmla="*/ 723900 w 1882833"/>
              <a:gd name="connsiteY3" fmla="*/ 1219201 h 1578377"/>
              <a:gd name="connsiteX4" fmla="*/ 1882833 w 1882833"/>
              <a:gd name="connsiteY4" fmla="*/ 1343660 h 1578377"/>
              <a:gd name="connsiteX0" fmla="*/ 0 w 1650077"/>
              <a:gd name="connsiteY0" fmla="*/ 1574801 h 1578377"/>
              <a:gd name="connsiteX1" fmla="*/ 304800 w 1650077"/>
              <a:gd name="connsiteY1" fmla="*/ 1524001 h 1578377"/>
              <a:gd name="connsiteX2" fmla="*/ 444500 w 1650077"/>
              <a:gd name="connsiteY2" fmla="*/ 1 h 1578377"/>
              <a:gd name="connsiteX3" fmla="*/ 723900 w 1650077"/>
              <a:gd name="connsiteY3" fmla="*/ 1219201 h 1578377"/>
              <a:gd name="connsiteX4" fmla="*/ 1650077 w 1650077"/>
              <a:gd name="connsiteY4" fmla="*/ 1360286 h 1578377"/>
              <a:gd name="connsiteX0" fmla="*/ 0 w 1650077"/>
              <a:gd name="connsiteY0" fmla="*/ 1579416 h 1582992"/>
              <a:gd name="connsiteX1" fmla="*/ 304800 w 1650077"/>
              <a:gd name="connsiteY1" fmla="*/ 1528616 h 1582992"/>
              <a:gd name="connsiteX2" fmla="*/ 444500 w 1650077"/>
              <a:gd name="connsiteY2" fmla="*/ 4616 h 1582992"/>
              <a:gd name="connsiteX3" fmla="*/ 715587 w 1650077"/>
              <a:gd name="connsiteY3" fmla="*/ 1065874 h 1582992"/>
              <a:gd name="connsiteX4" fmla="*/ 1650077 w 1650077"/>
              <a:gd name="connsiteY4" fmla="*/ 1364901 h 1582992"/>
              <a:gd name="connsiteX0" fmla="*/ 0 w 1899458"/>
              <a:gd name="connsiteY0" fmla="*/ 1579260 h 1582836"/>
              <a:gd name="connsiteX1" fmla="*/ 304800 w 1899458"/>
              <a:gd name="connsiteY1" fmla="*/ 1528460 h 1582836"/>
              <a:gd name="connsiteX2" fmla="*/ 444500 w 1899458"/>
              <a:gd name="connsiteY2" fmla="*/ 4460 h 1582836"/>
              <a:gd name="connsiteX3" fmla="*/ 715587 w 1899458"/>
              <a:gd name="connsiteY3" fmla="*/ 1065718 h 1582836"/>
              <a:gd name="connsiteX4" fmla="*/ 1899458 w 1899458"/>
              <a:gd name="connsiteY4" fmla="*/ 1156927 h 1582836"/>
              <a:gd name="connsiteX0" fmla="*/ 0 w 1899458"/>
              <a:gd name="connsiteY0" fmla="*/ 1579260 h 1582836"/>
              <a:gd name="connsiteX1" fmla="*/ 304800 w 1899458"/>
              <a:gd name="connsiteY1" fmla="*/ 1528460 h 1582836"/>
              <a:gd name="connsiteX2" fmla="*/ 444500 w 1899458"/>
              <a:gd name="connsiteY2" fmla="*/ 4460 h 1582836"/>
              <a:gd name="connsiteX3" fmla="*/ 715587 w 1899458"/>
              <a:gd name="connsiteY3" fmla="*/ 1065718 h 1582836"/>
              <a:gd name="connsiteX4" fmla="*/ 1899458 w 1899458"/>
              <a:gd name="connsiteY4" fmla="*/ 1156927 h 158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9458" h="1582836">
                <a:moveTo>
                  <a:pt x="0" y="1579260"/>
                </a:moveTo>
                <a:cubicBezTo>
                  <a:pt x="152766" y="1581184"/>
                  <a:pt x="272281" y="1599735"/>
                  <a:pt x="304800" y="1528460"/>
                </a:cubicBezTo>
                <a:cubicBezTo>
                  <a:pt x="337319" y="1457185"/>
                  <a:pt x="376035" y="81584"/>
                  <a:pt x="444500" y="4460"/>
                </a:cubicBezTo>
                <a:cubicBezTo>
                  <a:pt x="512965" y="-72664"/>
                  <a:pt x="473094" y="873640"/>
                  <a:pt x="715587" y="1065718"/>
                </a:cubicBezTo>
                <a:cubicBezTo>
                  <a:pt x="958080" y="1257796"/>
                  <a:pt x="868006" y="1139127"/>
                  <a:pt x="1899458" y="1156927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6" name="Imagen 105"/>
          <p:cNvPicPr>
            <a:picLocks noChangeAspect="1"/>
          </p:cNvPicPr>
          <p:nvPr/>
        </p:nvPicPr>
        <p:blipFill rotWithShape="1">
          <a:blip r:embed="rId13"/>
          <a:srcRect l="47774" r="47775"/>
          <a:stretch/>
        </p:blipFill>
        <p:spPr>
          <a:xfrm>
            <a:off x="1634216" y="2492763"/>
            <a:ext cx="353690" cy="372797"/>
          </a:xfrm>
          <a:prstGeom prst="rect">
            <a:avLst/>
          </a:prstGeom>
        </p:spPr>
      </p:pic>
      <p:pic>
        <p:nvPicPr>
          <p:cNvPr id="107" name="Imagen 106"/>
          <p:cNvPicPr>
            <a:picLocks noChangeAspect="1"/>
          </p:cNvPicPr>
          <p:nvPr/>
        </p:nvPicPr>
        <p:blipFill rotWithShape="1">
          <a:blip r:embed="rId14"/>
          <a:srcRect l="44436" r="44324"/>
          <a:stretch/>
        </p:blipFill>
        <p:spPr>
          <a:xfrm>
            <a:off x="3500585" y="3631782"/>
            <a:ext cx="944590" cy="402873"/>
          </a:xfrm>
          <a:prstGeom prst="rect">
            <a:avLst/>
          </a:prstGeom>
        </p:spPr>
      </p:pic>
      <p:pic>
        <p:nvPicPr>
          <p:cNvPr id="108" name="Imagen 107"/>
          <p:cNvPicPr>
            <a:picLocks noChangeAspect="1"/>
          </p:cNvPicPr>
          <p:nvPr/>
        </p:nvPicPr>
        <p:blipFill rotWithShape="1">
          <a:blip r:embed="rId15"/>
          <a:srcRect l="43407" r="43407"/>
          <a:stretch/>
        </p:blipFill>
        <p:spPr>
          <a:xfrm>
            <a:off x="2207754" y="2265268"/>
            <a:ext cx="1300827" cy="531547"/>
          </a:xfrm>
          <a:prstGeom prst="rect">
            <a:avLst/>
          </a:prstGeom>
        </p:spPr>
      </p:pic>
      <p:cxnSp>
        <p:nvCxnSpPr>
          <p:cNvPr id="109" name="Conector recto 51"/>
          <p:cNvCxnSpPr>
            <a:endCxn id="84" idx="0"/>
          </p:cNvCxnSpPr>
          <p:nvPr/>
        </p:nvCxnSpPr>
        <p:spPr>
          <a:xfrm>
            <a:off x="4456820" y="3833218"/>
            <a:ext cx="1922349" cy="749653"/>
          </a:xfrm>
          <a:prstGeom prst="bentConnector2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Elipse 112"/>
          <p:cNvSpPr/>
          <p:nvPr/>
        </p:nvSpPr>
        <p:spPr>
          <a:xfrm>
            <a:off x="8354004" y="3170440"/>
            <a:ext cx="792000" cy="792000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22" name="Imagen 121"/>
          <p:cNvPicPr>
            <a:picLocks noChangeAspect="1"/>
          </p:cNvPicPr>
          <p:nvPr/>
        </p:nvPicPr>
        <p:blipFill>
          <a:blip r:embed="rId1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51856" y="1646336"/>
            <a:ext cx="6399689" cy="630812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1646336"/>
            <a:ext cx="6132513" cy="6608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500" err="1" smtClean="0">
                <a:solidFill>
                  <a:prstClr val="white"/>
                </a:solidFill>
              </a:rPr>
              <a:t>Typical</a:t>
            </a:r>
            <a:r>
              <a:rPr lang="es-ES" sz="2500" smtClean="0">
                <a:solidFill>
                  <a:prstClr val="white"/>
                </a:solidFill>
              </a:rPr>
              <a:t> </a:t>
            </a:r>
            <a:r>
              <a:rPr lang="es-ES" sz="2500" err="1" smtClean="0">
                <a:solidFill>
                  <a:prstClr val="white"/>
                </a:solidFill>
              </a:rPr>
              <a:t>values</a:t>
            </a:r>
            <a:r>
              <a:rPr lang="es-ES" sz="2500" smtClean="0">
                <a:solidFill>
                  <a:prstClr val="white"/>
                </a:solidFill>
              </a:rPr>
              <a:t>:</a:t>
            </a:r>
            <a:endParaRPr lang="es-ES" sz="2500" b="1">
              <a:solidFill>
                <a:prstClr val="white"/>
              </a:solidFill>
            </a:endParaRPr>
          </a:p>
        </p:txBody>
      </p:sp>
      <p:sp>
        <p:nvSpPr>
          <p:cNvPr id="111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217234" cy="365125"/>
          </a:xfrm>
        </p:spPr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0" name="Marcador de número de diapositiva 27"/>
          <p:cNvSpPr txBox="1">
            <a:spLocks/>
          </p:cNvSpPr>
          <p:nvPr/>
        </p:nvSpPr>
        <p:spPr>
          <a:xfrm>
            <a:off x="91694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6A8766-CBB9-4851-B225-5B959C7A2C2C}" type="slidenum">
              <a:rPr lang="es-ES" sz="2000" smtClean="0">
                <a:solidFill>
                  <a:schemeClr val="bg1">
                    <a:lumMod val="50000"/>
                  </a:schemeClr>
                </a:solidFill>
              </a:rPr>
              <a:t>10</a:t>
            </a:fld>
            <a:endParaRPr lang="es-ES" sz="2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7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6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6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6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6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6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0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3 -0.0412 L -0.03033 -0.0412 C -0.01406 -0.01435 -0.02955 -0.03865 -0.01172 -0.01458 C -0.00911 -0.01111 -0.00898 -0.00926 -0.00729 -0.00463 C -0.0069 -0.00347 -0.00677 -0.00185 -0.00599 -0.00115 C -0.0039 0.00047 -0.00143 0.00093 0.00078 0.00209 C 0.00196 0.00278 0.00287 0.00371 0.00391 0.0044 C 0.00482 0.00487 0.0056 0.00487 0.00651 0.00533 C 0.00899 0.00718 0.01133 0.00949 0.01394 0.01112 C 0.01849 0.01366 0.02305 0.0169 0.02774 0.01875 C 0.03412 0.0213 0.03151 0.02014 0.03581 0.02223 C 0.03685 0.02315 0.03789 0.02431 0.03894 0.02547 C 0.04024 0.02686 0.04128 0.02894 0.04271 0.02987 C 0.0431 0.03033 0.04349 0.02917 0.04401 0.02871 L 0.04401 0.02871 L 0.03646 -0.01689 " pathEditMode="relative" ptsTypes="AAAAAAAAAAAAAAAA">
                                      <p:cBhvr>
                                        <p:cTn id="18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6.875E-6 -1.48148E-6 L 0.01928 0.06088 L 0.07865 0.07107 L 0.06798 0.01435 " pathEditMode="relative" ptsTypes="AAAA">
                                      <p:cBhvr>
                                        <p:cTn id="1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8.33333E-7 -2.22222E-6 L -0.02682 0.10208 L 0.025 0.13102 L 0.02058 0.07986 " pathEditMode="relative" ptsTypes="AAAA">
                                      <p:cBhvr>
                                        <p:cTn id="1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-3.7037E-7 L -0.07135 0.00532 L -0.08255 0.08217 L -0.0319 0.10439 L -0.03698 0.05439 " pathEditMode="relative" ptsTypes="AAAAA">
                                      <p:cBhvr>
                                        <p:cTn id="20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7.70833E-6 1.11111E-6 L -0.0207 -0.08773 L -0.08828 -0.07454 L -0.10507 0.00232 L -0.05078 0.02014 L -0.05755 -0.02662 " pathEditMode="relative" ptsTypes="AAAAAA">
                                      <p:cBhvr>
                                        <p:cTn id="20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6 L 0.02448 -0.05347 L 0.00195 -0.14329 L -0.06498 -0.13125 L -0.078 -0.05463 L -0.02617 -0.03889 L -0.03177 -0.08449 " pathEditMode="relative" ptsTypes="AAAAAAA">
                                      <p:cBhvr>
                                        <p:cTn id="21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5.83333E-6 2.96296E-6 L 0.05624 -0.00787 L 0.08815 -0.05787 L 0.06562 -0.14884 L -0.00131 -0.14005 L -0.0168 -0.07454 C -0.01628 -0.07153 -0.01563 -0.06852 -0.01498 -0.06574 C -0.01459 -0.06412 -0.01381 -0.06111 -0.01381 -0.06111 L 0.03567 -0.0456 L 0.02994 -0.09676 " pathEditMode="relative" ptsTypes="AAAAAAAAAA">
                                      <p:cBhvr>
                                        <p:cTn id="2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78 -0.00023 L -0.03321 0.00532 L -0.05196 0.02199 L -0.06641 0.06527 L -0.07578 0.09861 L -0.08008 0.15532 L -0.06576 0.2331 L -0.03698 0.24977 L 0.01862 0.22754 L 0.04375 0.16643 L 0.02487 0.07639 L -0.0388 0.07083 L -0.05821 0.1618 L -0.01263 0.19074 L -0.01263 0.14305 " pathEditMode="relative" ptsTypes="AAAAAAAAAAAAAAA">
                                      <p:cBhvr>
                                        <p:cTn id="22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84" grpId="0" animBg="1"/>
      <p:bldP spid="13" grpId="0" animBg="1"/>
      <p:bldP spid="13" grpId="1" animBg="1"/>
      <p:bldP spid="12" grpId="0" animBg="1"/>
      <p:bldP spid="11" grpId="0" animBg="1"/>
      <p:bldP spid="86" grpId="0" animBg="1"/>
      <p:bldP spid="105" grpId="0" animBg="1"/>
      <p:bldP spid="105" grpId="1" animBg="1"/>
      <p:bldP spid="11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lgota.com.mx/images/img1024/pensa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20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164701" y="271011"/>
            <a:ext cx="5817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000" err="1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How</a:t>
            </a:r>
            <a:r>
              <a:rPr lang="es-ES" sz="600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 can </a:t>
            </a:r>
            <a:r>
              <a:rPr lang="es-ES" sz="6000" err="1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we</a:t>
            </a:r>
            <a:r>
              <a:rPr lang="es-ES" sz="600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 </a:t>
            </a:r>
            <a:r>
              <a:rPr lang="es-ES" sz="6000" err="1">
                <a:ln w="0"/>
                <a:solidFill>
                  <a:srgbClr val="DE0000"/>
                </a:solidFill>
                <a:effectLst/>
                <a:latin typeface="Mistral" panose="03090702030407020403" pitchFamily="66" charset="0"/>
              </a:rPr>
              <a:t>Implement</a:t>
            </a:r>
            <a:r>
              <a:rPr lang="es-ES" sz="600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 </a:t>
            </a:r>
            <a:r>
              <a:rPr lang="es-ES" sz="3600" err="1">
                <a:ln w="0"/>
                <a:solidFill>
                  <a:prstClr val="black"/>
                </a:solidFill>
                <a:effectLst/>
              </a:rPr>
              <a:t>this</a:t>
            </a:r>
            <a:r>
              <a:rPr lang="es-ES" sz="6000">
                <a:ln w="0"/>
                <a:solidFill>
                  <a:prstClr val="black"/>
                </a:solidFill>
                <a:effectLst/>
              </a:rPr>
              <a:t> idea?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6202800" y="2495528"/>
            <a:ext cx="5989200" cy="1573171"/>
            <a:chOff x="6202800" y="2495528"/>
            <a:chExt cx="5989200" cy="1573171"/>
          </a:xfrm>
        </p:grpSpPr>
        <p:sp>
          <p:nvSpPr>
            <p:cNvPr id="7" name="Rectángulo 6"/>
            <p:cNvSpPr/>
            <p:nvPr/>
          </p:nvSpPr>
          <p:spPr>
            <a:xfrm>
              <a:off x="6202801" y="2495528"/>
              <a:ext cx="5989199" cy="157317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200">
                <a:solidFill>
                  <a:prstClr val="white"/>
                </a:solidFill>
              </a:endParaRPr>
            </a:p>
          </p:txBody>
        </p:sp>
        <p:sp>
          <p:nvSpPr>
            <p:cNvPr id="8" name="Elipse 7"/>
            <p:cNvSpPr/>
            <p:nvPr/>
          </p:nvSpPr>
          <p:spPr>
            <a:xfrm>
              <a:off x="6263699" y="2520762"/>
              <a:ext cx="1587141" cy="15334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1028" name="Picture 4" descr="http://www.billionclicks.org/blog/wp-content/uploads/two-steps-back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2800" y="2568695"/>
              <a:ext cx="1708940" cy="123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uadroTexto 8"/>
            <p:cNvSpPr txBox="1"/>
            <p:nvPr/>
          </p:nvSpPr>
          <p:spPr>
            <a:xfrm>
              <a:off x="8401874" y="2775551"/>
              <a:ext cx="329999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800" err="1">
                  <a:solidFill>
                    <a:prstClr val="black"/>
                  </a:solidFill>
                </a:rPr>
                <a:t>Streamline</a:t>
              </a:r>
              <a:r>
                <a:rPr lang="es-ES" sz="2800">
                  <a:solidFill>
                    <a:prstClr val="black"/>
                  </a:solidFill>
                </a:rPr>
                <a:t> </a:t>
              </a:r>
              <a:r>
                <a:rPr lang="es-ES" sz="2800" err="1">
                  <a:solidFill>
                    <a:prstClr val="black"/>
                  </a:solidFill>
                </a:rPr>
                <a:t>Upwind</a:t>
              </a:r>
              <a:r>
                <a:rPr lang="es-ES" sz="2800">
                  <a:solidFill>
                    <a:prstClr val="black"/>
                  </a:solidFill>
                </a:rPr>
                <a:t> </a:t>
              </a:r>
              <a:r>
                <a:rPr lang="es-ES" sz="2800" b="1" spc="50" err="1">
                  <a:ln w="0"/>
                  <a:solidFill>
                    <a:srgbClr val="E7E6E6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Petrov-Galerkin</a:t>
              </a:r>
              <a:endParaRPr lang="es-ES" sz="2800" b="1" spc="5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  <a:p>
              <a:endParaRPr lang="es-ES">
                <a:solidFill>
                  <a:prstClr val="black"/>
                </a:solidFill>
              </a:endParaRPr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6202799" y="2057501"/>
            <a:ext cx="273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err="1">
                <a:solidFill>
                  <a:srgbClr val="E7E6E6">
                    <a:lumMod val="50000"/>
                  </a:srgbClr>
                </a:solidFill>
                <a:latin typeface="Mistral" panose="03090702030407020403" pitchFamily="66" charset="0"/>
              </a:rPr>
              <a:t>Spatial</a:t>
            </a:r>
            <a:r>
              <a:rPr lang="es-ES" sz="2800">
                <a:solidFill>
                  <a:prstClr val="black"/>
                </a:solidFill>
                <a:latin typeface="Mistral" panose="03090702030407020403" pitchFamily="66" charset="0"/>
              </a:rPr>
              <a:t> </a:t>
            </a:r>
            <a:r>
              <a:rPr lang="es-ES" sz="2800" err="1">
                <a:solidFill>
                  <a:prstClr val="black"/>
                </a:solidFill>
                <a:latin typeface="Mistral" panose="03090702030407020403" pitchFamily="66" charset="0"/>
              </a:rPr>
              <a:t>Discretization</a:t>
            </a:r>
            <a:endParaRPr lang="es-ES" sz="2800">
              <a:solidFill>
                <a:prstClr val="black"/>
              </a:solidFill>
              <a:latin typeface="Mistral" panose="03090702030407020403" pitchFamily="66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6202800" y="4724707"/>
            <a:ext cx="5989200" cy="1573171"/>
            <a:chOff x="6202800" y="4724707"/>
            <a:chExt cx="5989200" cy="1573171"/>
          </a:xfrm>
        </p:grpSpPr>
        <p:sp>
          <p:nvSpPr>
            <p:cNvPr id="21" name="Rectángulo 20"/>
            <p:cNvSpPr/>
            <p:nvPr/>
          </p:nvSpPr>
          <p:spPr>
            <a:xfrm>
              <a:off x="6202801" y="4724707"/>
              <a:ext cx="5989199" cy="157317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200">
                <a:solidFill>
                  <a:prstClr val="white"/>
                </a:solidFill>
              </a:endParaRPr>
            </a:p>
          </p:txBody>
        </p:sp>
        <p:sp>
          <p:nvSpPr>
            <p:cNvPr id="22" name="Elipse 21"/>
            <p:cNvSpPr/>
            <p:nvPr/>
          </p:nvSpPr>
          <p:spPr>
            <a:xfrm>
              <a:off x="6263699" y="4749941"/>
              <a:ext cx="1587141" cy="15334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3" name="Picture 4" descr="http://www.billionclicks.org/blog/wp-content/uploads/two-steps-back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2800" y="4797874"/>
              <a:ext cx="1708940" cy="123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uadroTexto 23"/>
                <p:cNvSpPr txBox="1"/>
                <p:nvPr/>
              </p:nvSpPr>
              <p:spPr>
                <a:xfrm>
                  <a:off x="8401874" y="5004730"/>
                  <a:ext cx="3299991" cy="1231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s-ES" sz="2800" i="1">
                          <a:solidFill>
                            <a:prstClr val="black"/>
                          </a:solidFill>
                          <a:latin typeface="TeX Gyre Pagella Math" panose="02000503000000000000" pitchFamily="50" charset="0"/>
                          <a:ea typeface="TeX Gyre Pagella Math" panose="02000503000000000000" pitchFamily="50" charset="0"/>
                          <a:cs typeface="TeX Gyre Pagella Math" panose="02000503000000000000" pitchFamily="50" charset="0"/>
                        </a:rPr>
                        <m:t>𝜗</m:t>
                      </m:r>
                    </m:oMath>
                  </a14:m>
                  <a:r>
                    <a:rPr lang="es-ES" sz="2800">
                      <a:solidFill>
                        <a:prstClr val="black"/>
                      </a:solidFill>
                    </a:rPr>
                    <a:t>-</a:t>
                  </a:r>
                  <a:r>
                    <a:rPr lang="es-ES" sz="2800" err="1">
                      <a:solidFill>
                        <a:prstClr val="black"/>
                      </a:solidFill>
                    </a:rPr>
                    <a:t>Method</a:t>
                  </a:r>
                  <a:endParaRPr lang="es-ES" sz="2800">
                    <a:solidFill>
                      <a:prstClr val="black"/>
                    </a:solidFill>
                  </a:endParaRPr>
                </a:p>
                <a:p>
                  <a:pPr algn="r"/>
                  <a:r>
                    <a:rPr lang="es-ES" sz="2800" b="1" spc="50" err="1">
                      <a:ln w="0"/>
                      <a:solidFill>
                        <a:srgbClr val="E7E6E6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</a:rPr>
                    <a:t>Crank-Nicholson</a:t>
                  </a:r>
                  <a:endParaRPr lang="es-ES" sz="2800" b="1" spc="50">
                    <a:ln w="0"/>
                    <a:solidFill>
                      <a:srgbClr val="E7E6E6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  <a:p>
                  <a:endParaRPr lang="es-ES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Cuadro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874" y="5004730"/>
                  <a:ext cx="3299991" cy="123110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4950" r="-369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CuadroTexto 24"/>
          <p:cNvSpPr txBox="1"/>
          <p:nvPr/>
        </p:nvSpPr>
        <p:spPr>
          <a:xfrm>
            <a:off x="6202799" y="4286680"/>
            <a:ext cx="2927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>
                <a:solidFill>
                  <a:srgbClr val="E7E6E6">
                    <a:lumMod val="50000"/>
                  </a:srgbClr>
                </a:solidFill>
                <a:latin typeface="Mistral" panose="03090702030407020403" pitchFamily="66" charset="0"/>
              </a:rPr>
              <a:t>Temporal</a:t>
            </a:r>
            <a:r>
              <a:rPr lang="es-ES" sz="2800">
                <a:solidFill>
                  <a:prstClr val="black"/>
                </a:solidFill>
                <a:latin typeface="Mistral" panose="03090702030407020403" pitchFamily="66" charset="0"/>
              </a:rPr>
              <a:t> </a:t>
            </a:r>
            <a:r>
              <a:rPr lang="es-ES" sz="2800" err="1">
                <a:solidFill>
                  <a:prstClr val="black"/>
                </a:solidFill>
                <a:latin typeface="Mistral" panose="03090702030407020403" pitchFamily="66" charset="0"/>
              </a:rPr>
              <a:t>Discretization</a:t>
            </a:r>
            <a:endParaRPr lang="es-ES" sz="2800">
              <a:solidFill>
                <a:prstClr val="black"/>
              </a:solidFill>
              <a:latin typeface="Mistral" panose="03090702030407020403" pitchFamily="66" charset="0"/>
            </a:endParaRPr>
          </a:p>
        </p:txBody>
      </p:sp>
      <p:sp>
        <p:nvSpPr>
          <p:cNvPr id="18" name="Marcador de número de diapositiva 27"/>
          <p:cNvSpPr txBox="1">
            <a:spLocks/>
          </p:cNvSpPr>
          <p:nvPr/>
        </p:nvSpPr>
        <p:spPr>
          <a:xfrm>
            <a:off x="91694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F74BDD-008B-4A4C-9082-AA1DEF7837C1}" type="slidenum">
              <a:rPr lang="es-ES" sz="2000" smtClean="0">
                <a:solidFill>
                  <a:schemeClr val="bg1">
                    <a:lumMod val="50000"/>
                  </a:schemeClr>
                </a:solidFill>
              </a:rPr>
              <a:t>11</a:t>
            </a:fld>
            <a:endParaRPr lang="es-E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217234" cy="365125"/>
          </a:xfrm>
        </p:spPr>
        <p:txBody>
          <a:bodyPr/>
          <a:lstStyle/>
          <a:p>
            <a:r>
              <a:rPr lang="es-ES" smtClean="0">
                <a:solidFill>
                  <a:schemeClr val="bg1"/>
                </a:solidFill>
              </a:rPr>
              <a:t>F.J. Durán-Olivencia</a:t>
            </a:r>
            <a:endParaRPr 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-571500" y="1025881"/>
            <a:ext cx="12903200" cy="5402568"/>
            <a:chOff x="-571500" y="1241781"/>
            <a:chExt cx="12903200" cy="5402568"/>
          </a:xfrm>
        </p:grpSpPr>
        <p:sp>
          <p:nvSpPr>
            <p:cNvPr id="8" name="Rectángulo 7"/>
            <p:cNvSpPr/>
            <p:nvPr/>
          </p:nvSpPr>
          <p:spPr>
            <a:xfrm>
              <a:off x="225131" y="1259989"/>
              <a:ext cx="3917523" cy="532675"/>
            </a:xfrm>
            <a:custGeom>
              <a:avLst/>
              <a:gdLst>
                <a:gd name="connsiteX0" fmla="*/ 0 w 3427141"/>
                <a:gd name="connsiteY0" fmla="*/ 0 h 524362"/>
                <a:gd name="connsiteX1" fmla="*/ 3427141 w 3427141"/>
                <a:gd name="connsiteY1" fmla="*/ 0 h 524362"/>
                <a:gd name="connsiteX2" fmla="*/ 3427141 w 3427141"/>
                <a:gd name="connsiteY2" fmla="*/ 524362 h 524362"/>
                <a:gd name="connsiteX3" fmla="*/ 0 w 3427141"/>
                <a:gd name="connsiteY3" fmla="*/ 524362 h 524362"/>
                <a:gd name="connsiteX4" fmla="*/ 0 w 3427141"/>
                <a:gd name="connsiteY4" fmla="*/ 0 h 524362"/>
                <a:gd name="connsiteX0" fmla="*/ 241069 w 3668210"/>
                <a:gd name="connsiteY0" fmla="*/ 0 h 532675"/>
                <a:gd name="connsiteX1" fmla="*/ 3668210 w 3668210"/>
                <a:gd name="connsiteY1" fmla="*/ 0 h 532675"/>
                <a:gd name="connsiteX2" fmla="*/ 3668210 w 3668210"/>
                <a:gd name="connsiteY2" fmla="*/ 524362 h 532675"/>
                <a:gd name="connsiteX3" fmla="*/ 0 w 3668210"/>
                <a:gd name="connsiteY3" fmla="*/ 532675 h 532675"/>
                <a:gd name="connsiteX4" fmla="*/ 241069 w 3668210"/>
                <a:gd name="connsiteY4" fmla="*/ 0 h 532675"/>
                <a:gd name="connsiteX0" fmla="*/ 241069 w 3900966"/>
                <a:gd name="connsiteY0" fmla="*/ 0 h 532675"/>
                <a:gd name="connsiteX1" fmla="*/ 3668210 w 3900966"/>
                <a:gd name="connsiteY1" fmla="*/ 0 h 532675"/>
                <a:gd name="connsiteX2" fmla="*/ 3900966 w 3900966"/>
                <a:gd name="connsiteY2" fmla="*/ 532674 h 532675"/>
                <a:gd name="connsiteX3" fmla="*/ 0 w 3900966"/>
                <a:gd name="connsiteY3" fmla="*/ 532675 h 532675"/>
                <a:gd name="connsiteX4" fmla="*/ 241069 w 3900966"/>
                <a:gd name="connsiteY4" fmla="*/ 0 h 532675"/>
                <a:gd name="connsiteX0" fmla="*/ 241069 w 3900966"/>
                <a:gd name="connsiteY0" fmla="*/ 0 h 532675"/>
                <a:gd name="connsiteX1" fmla="*/ 3668210 w 3900966"/>
                <a:gd name="connsiteY1" fmla="*/ 0 h 532675"/>
                <a:gd name="connsiteX2" fmla="*/ 3900966 w 3900966"/>
                <a:gd name="connsiteY2" fmla="*/ 532674 h 532675"/>
                <a:gd name="connsiteX3" fmla="*/ 0 w 3900966"/>
                <a:gd name="connsiteY3" fmla="*/ 532675 h 532675"/>
                <a:gd name="connsiteX4" fmla="*/ 241069 w 3900966"/>
                <a:gd name="connsiteY4" fmla="*/ 0 h 532675"/>
                <a:gd name="connsiteX0" fmla="*/ 241069 w 3900966"/>
                <a:gd name="connsiteY0" fmla="*/ 0 h 532675"/>
                <a:gd name="connsiteX1" fmla="*/ 3668210 w 3900966"/>
                <a:gd name="connsiteY1" fmla="*/ 0 h 532675"/>
                <a:gd name="connsiteX2" fmla="*/ 3900966 w 3900966"/>
                <a:gd name="connsiteY2" fmla="*/ 532674 h 532675"/>
                <a:gd name="connsiteX3" fmla="*/ 0 w 3900966"/>
                <a:gd name="connsiteY3" fmla="*/ 532675 h 532675"/>
                <a:gd name="connsiteX4" fmla="*/ 241069 w 3900966"/>
                <a:gd name="connsiteY4" fmla="*/ 0 h 532675"/>
                <a:gd name="connsiteX0" fmla="*/ 241069 w 3900966"/>
                <a:gd name="connsiteY0" fmla="*/ 0 h 532675"/>
                <a:gd name="connsiteX1" fmla="*/ 3668210 w 3900966"/>
                <a:gd name="connsiteY1" fmla="*/ 0 h 532675"/>
                <a:gd name="connsiteX2" fmla="*/ 3900966 w 3900966"/>
                <a:gd name="connsiteY2" fmla="*/ 532674 h 532675"/>
                <a:gd name="connsiteX3" fmla="*/ 0 w 3900966"/>
                <a:gd name="connsiteY3" fmla="*/ 532675 h 532675"/>
                <a:gd name="connsiteX4" fmla="*/ 241069 w 3900966"/>
                <a:gd name="connsiteY4" fmla="*/ 0 h 532675"/>
                <a:gd name="connsiteX0" fmla="*/ 241069 w 3900966"/>
                <a:gd name="connsiteY0" fmla="*/ 0 h 532675"/>
                <a:gd name="connsiteX1" fmla="*/ 3668210 w 3900966"/>
                <a:gd name="connsiteY1" fmla="*/ 0 h 532675"/>
                <a:gd name="connsiteX2" fmla="*/ 3900966 w 3900966"/>
                <a:gd name="connsiteY2" fmla="*/ 532675 h 532675"/>
                <a:gd name="connsiteX3" fmla="*/ 0 w 3900966"/>
                <a:gd name="connsiteY3" fmla="*/ 532675 h 532675"/>
                <a:gd name="connsiteX4" fmla="*/ 241069 w 3900966"/>
                <a:gd name="connsiteY4" fmla="*/ 0 h 532675"/>
                <a:gd name="connsiteX0" fmla="*/ 241069 w 3900966"/>
                <a:gd name="connsiteY0" fmla="*/ 0 h 532675"/>
                <a:gd name="connsiteX1" fmla="*/ 3668210 w 3900966"/>
                <a:gd name="connsiteY1" fmla="*/ 0 h 532675"/>
                <a:gd name="connsiteX2" fmla="*/ 3900966 w 3900966"/>
                <a:gd name="connsiteY2" fmla="*/ 532675 h 532675"/>
                <a:gd name="connsiteX3" fmla="*/ 0 w 3900966"/>
                <a:gd name="connsiteY3" fmla="*/ 532675 h 532675"/>
                <a:gd name="connsiteX4" fmla="*/ 241069 w 3900966"/>
                <a:gd name="connsiteY4" fmla="*/ 0 h 532675"/>
                <a:gd name="connsiteX0" fmla="*/ 241069 w 3900966"/>
                <a:gd name="connsiteY0" fmla="*/ 0 h 532675"/>
                <a:gd name="connsiteX1" fmla="*/ 3668210 w 3900966"/>
                <a:gd name="connsiteY1" fmla="*/ 0 h 532675"/>
                <a:gd name="connsiteX2" fmla="*/ 3900966 w 3900966"/>
                <a:gd name="connsiteY2" fmla="*/ 532675 h 532675"/>
                <a:gd name="connsiteX3" fmla="*/ 0 w 3900966"/>
                <a:gd name="connsiteY3" fmla="*/ 532675 h 532675"/>
                <a:gd name="connsiteX4" fmla="*/ 241069 w 3900966"/>
                <a:gd name="connsiteY4" fmla="*/ 0 h 532675"/>
                <a:gd name="connsiteX0" fmla="*/ 241069 w 3900966"/>
                <a:gd name="connsiteY0" fmla="*/ 0 h 532675"/>
                <a:gd name="connsiteX1" fmla="*/ 3668210 w 3900966"/>
                <a:gd name="connsiteY1" fmla="*/ 0 h 532675"/>
                <a:gd name="connsiteX2" fmla="*/ 3900966 w 3900966"/>
                <a:gd name="connsiteY2" fmla="*/ 532675 h 532675"/>
                <a:gd name="connsiteX3" fmla="*/ 0 w 3900966"/>
                <a:gd name="connsiteY3" fmla="*/ 532675 h 532675"/>
                <a:gd name="connsiteX4" fmla="*/ 241069 w 3900966"/>
                <a:gd name="connsiteY4" fmla="*/ 0 h 532675"/>
                <a:gd name="connsiteX0" fmla="*/ 241069 w 3900966"/>
                <a:gd name="connsiteY0" fmla="*/ 0 h 532675"/>
                <a:gd name="connsiteX1" fmla="*/ 3668210 w 3900966"/>
                <a:gd name="connsiteY1" fmla="*/ 0 h 532675"/>
                <a:gd name="connsiteX2" fmla="*/ 3900966 w 3900966"/>
                <a:gd name="connsiteY2" fmla="*/ 532675 h 532675"/>
                <a:gd name="connsiteX3" fmla="*/ 0 w 3900966"/>
                <a:gd name="connsiteY3" fmla="*/ 532675 h 532675"/>
                <a:gd name="connsiteX4" fmla="*/ 241069 w 3900966"/>
                <a:gd name="connsiteY4" fmla="*/ 0 h 532675"/>
                <a:gd name="connsiteX0" fmla="*/ 241069 w 3900966"/>
                <a:gd name="connsiteY0" fmla="*/ 0 h 532675"/>
                <a:gd name="connsiteX1" fmla="*/ 3668210 w 3900966"/>
                <a:gd name="connsiteY1" fmla="*/ 0 h 532675"/>
                <a:gd name="connsiteX2" fmla="*/ 3900966 w 3900966"/>
                <a:gd name="connsiteY2" fmla="*/ 532675 h 532675"/>
                <a:gd name="connsiteX3" fmla="*/ 0 w 3900966"/>
                <a:gd name="connsiteY3" fmla="*/ 532675 h 532675"/>
                <a:gd name="connsiteX4" fmla="*/ 241069 w 3900966"/>
                <a:gd name="connsiteY4" fmla="*/ 0 h 532675"/>
                <a:gd name="connsiteX0" fmla="*/ 241069 w 3900966"/>
                <a:gd name="connsiteY0" fmla="*/ 0 h 532675"/>
                <a:gd name="connsiteX1" fmla="*/ 3668210 w 3900966"/>
                <a:gd name="connsiteY1" fmla="*/ 0 h 532675"/>
                <a:gd name="connsiteX2" fmla="*/ 3900966 w 3900966"/>
                <a:gd name="connsiteY2" fmla="*/ 532675 h 532675"/>
                <a:gd name="connsiteX3" fmla="*/ 0 w 3900966"/>
                <a:gd name="connsiteY3" fmla="*/ 532675 h 532675"/>
                <a:gd name="connsiteX4" fmla="*/ 241069 w 3900966"/>
                <a:gd name="connsiteY4" fmla="*/ 0 h 532675"/>
                <a:gd name="connsiteX0" fmla="*/ 241069 w 3900966"/>
                <a:gd name="connsiteY0" fmla="*/ 0 h 532675"/>
                <a:gd name="connsiteX1" fmla="*/ 3668210 w 3900966"/>
                <a:gd name="connsiteY1" fmla="*/ 0 h 532675"/>
                <a:gd name="connsiteX2" fmla="*/ 3900966 w 3900966"/>
                <a:gd name="connsiteY2" fmla="*/ 532675 h 532675"/>
                <a:gd name="connsiteX3" fmla="*/ 0 w 3900966"/>
                <a:gd name="connsiteY3" fmla="*/ 532675 h 532675"/>
                <a:gd name="connsiteX4" fmla="*/ 241069 w 3900966"/>
                <a:gd name="connsiteY4" fmla="*/ 0 h 532675"/>
                <a:gd name="connsiteX0" fmla="*/ 241069 w 3900966"/>
                <a:gd name="connsiteY0" fmla="*/ 0 h 532675"/>
                <a:gd name="connsiteX1" fmla="*/ 3668210 w 3900966"/>
                <a:gd name="connsiteY1" fmla="*/ 0 h 532675"/>
                <a:gd name="connsiteX2" fmla="*/ 3900966 w 3900966"/>
                <a:gd name="connsiteY2" fmla="*/ 532675 h 532675"/>
                <a:gd name="connsiteX3" fmla="*/ 0 w 3900966"/>
                <a:gd name="connsiteY3" fmla="*/ 532675 h 532675"/>
                <a:gd name="connsiteX4" fmla="*/ 241069 w 3900966"/>
                <a:gd name="connsiteY4" fmla="*/ 0 h 532675"/>
                <a:gd name="connsiteX0" fmla="*/ 241069 w 3928675"/>
                <a:gd name="connsiteY0" fmla="*/ 0 h 532675"/>
                <a:gd name="connsiteX1" fmla="*/ 3668210 w 3928675"/>
                <a:gd name="connsiteY1" fmla="*/ 0 h 532675"/>
                <a:gd name="connsiteX2" fmla="*/ 3928675 w 3928675"/>
                <a:gd name="connsiteY2" fmla="*/ 532675 h 532675"/>
                <a:gd name="connsiteX3" fmla="*/ 0 w 3928675"/>
                <a:gd name="connsiteY3" fmla="*/ 532675 h 532675"/>
                <a:gd name="connsiteX4" fmla="*/ 241069 w 3928675"/>
                <a:gd name="connsiteY4" fmla="*/ 0 h 532675"/>
                <a:gd name="connsiteX0" fmla="*/ 241069 w 3928675"/>
                <a:gd name="connsiteY0" fmla="*/ 0 h 532675"/>
                <a:gd name="connsiteX1" fmla="*/ 3668210 w 3928675"/>
                <a:gd name="connsiteY1" fmla="*/ 0 h 532675"/>
                <a:gd name="connsiteX2" fmla="*/ 3928675 w 3928675"/>
                <a:gd name="connsiteY2" fmla="*/ 532675 h 532675"/>
                <a:gd name="connsiteX3" fmla="*/ 0 w 3928675"/>
                <a:gd name="connsiteY3" fmla="*/ 532675 h 532675"/>
                <a:gd name="connsiteX4" fmla="*/ 241069 w 3928675"/>
                <a:gd name="connsiteY4" fmla="*/ 0 h 532675"/>
                <a:gd name="connsiteX0" fmla="*/ 241069 w 3928675"/>
                <a:gd name="connsiteY0" fmla="*/ 0 h 532675"/>
                <a:gd name="connsiteX1" fmla="*/ 3668210 w 3928675"/>
                <a:gd name="connsiteY1" fmla="*/ 0 h 532675"/>
                <a:gd name="connsiteX2" fmla="*/ 3928675 w 3928675"/>
                <a:gd name="connsiteY2" fmla="*/ 532675 h 532675"/>
                <a:gd name="connsiteX3" fmla="*/ 0 w 3928675"/>
                <a:gd name="connsiteY3" fmla="*/ 532675 h 532675"/>
                <a:gd name="connsiteX4" fmla="*/ 241069 w 3928675"/>
                <a:gd name="connsiteY4" fmla="*/ 0 h 532675"/>
                <a:gd name="connsiteX0" fmla="*/ 241069 w 3906372"/>
                <a:gd name="connsiteY0" fmla="*/ 0 h 532675"/>
                <a:gd name="connsiteX1" fmla="*/ 3668210 w 3906372"/>
                <a:gd name="connsiteY1" fmla="*/ 0 h 532675"/>
                <a:gd name="connsiteX2" fmla="*/ 3906372 w 3906372"/>
                <a:gd name="connsiteY2" fmla="*/ 532675 h 532675"/>
                <a:gd name="connsiteX3" fmla="*/ 0 w 3906372"/>
                <a:gd name="connsiteY3" fmla="*/ 532675 h 532675"/>
                <a:gd name="connsiteX4" fmla="*/ 241069 w 3906372"/>
                <a:gd name="connsiteY4" fmla="*/ 0 h 532675"/>
                <a:gd name="connsiteX0" fmla="*/ 241069 w 3906372"/>
                <a:gd name="connsiteY0" fmla="*/ 0 h 532675"/>
                <a:gd name="connsiteX1" fmla="*/ 3668210 w 3906372"/>
                <a:gd name="connsiteY1" fmla="*/ 0 h 532675"/>
                <a:gd name="connsiteX2" fmla="*/ 3906372 w 3906372"/>
                <a:gd name="connsiteY2" fmla="*/ 532675 h 532675"/>
                <a:gd name="connsiteX3" fmla="*/ 0 w 3906372"/>
                <a:gd name="connsiteY3" fmla="*/ 532675 h 532675"/>
                <a:gd name="connsiteX4" fmla="*/ 241069 w 3906372"/>
                <a:gd name="connsiteY4" fmla="*/ 0 h 532675"/>
                <a:gd name="connsiteX0" fmla="*/ 241069 w 3917523"/>
                <a:gd name="connsiteY0" fmla="*/ 0 h 532675"/>
                <a:gd name="connsiteX1" fmla="*/ 3668210 w 3917523"/>
                <a:gd name="connsiteY1" fmla="*/ 0 h 532675"/>
                <a:gd name="connsiteX2" fmla="*/ 3917523 w 3917523"/>
                <a:gd name="connsiteY2" fmla="*/ 521524 h 532675"/>
                <a:gd name="connsiteX3" fmla="*/ 0 w 3917523"/>
                <a:gd name="connsiteY3" fmla="*/ 532675 h 532675"/>
                <a:gd name="connsiteX4" fmla="*/ 241069 w 3917523"/>
                <a:gd name="connsiteY4" fmla="*/ 0 h 53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7523" h="532675">
                  <a:moveTo>
                    <a:pt x="241069" y="0"/>
                  </a:moveTo>
                  <a:lnTo>
                    <a:pt x="3668210" y="0"/>
                  </a:lnTo>
                  <a:cubicBezTo>
                    <a:pt x="3769594" y="6926"/>
                    <a:pt x="3778233" y="109034"/>
                    <a:pt x="3917523" y="521524"/>
                  </a:cubicBezTo>
                  <a:lnTo>
                    <a:pt x="0" y="532675"/>
                  </a:lnTo>
                  <a:cubicBezTo>
                    <a:pt x="138545" y="64171"/>
                    <a:pt x="110837" y="2991"/>
                    <a:pt x="241069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-571500" y="1784349"/>
              <a:ext cx="12903200" cy="48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522250" y="1249483"/>
              <a:ext cx="24545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dirty="0" err="1" smtClean="0">
                  <a:solidFill>
                    <a:prstClr val="black"/>
                  </a:solidFill>
                  <a:latin typeface="Mistral" panose="03090702030407020403" pitchFamily="66" charset="0"/>
                </a:rPr>
                <a:t>Damköhler</a:t>
              </a:r>
              <a:r>
                <a:rPr lang="es-ES" dirty="0" smtClean="0">
                  <a:solidFill>
                    <a:prstClr val="black"/>
                  </a:solidFill>
                </a:rPr>
                <a:t> </a:t>
              </a:r>
              <a:r>
                <a:rPr lang="es-ES" dirty="0" err="1">
                  <a:solidFill>
                    <a:prstClr val="black"/>
                  </a:solidFill>
                </a:rPr>
                <a:t>number</a:t>
              </a:r>
              <a:r>
                <a:rPr lang="es-ES" dirty="0">
                  <a:solidFill>
                    <a:prstClr val="black"/>
                  </a:solidFill>
                </a:rPr>
                <a:t> </a:t>
              </a:r>
              <a:endParaRPr lang="en-US" dirty="0">
                <a:solidFill>
                  <a:srgbClr val="FF0000"/>
                </a:solidFill>
                <a:latin typeface="Mistral" panose="03090702030407020403" pitchFamily="66" charset="0"/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2854347" y="1241781"/>
              <a:ext cx="9621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smtClean="0">
                  <a:solidFill>
                    <a:srgbClr val="FF0000"/>
                  </a:solidFill>
                  <a:latin typeface="SketchFlow Print" panose="02000000000000000000" pitchFamily="2" charset="0"/>
                </a:rPr>
                <a:t>&lt;&lt;</a:t>
              </a:r>
              <a:r>
                <a:rPr lang="es-ES" sz="1400" smtClean="0">
                  <a:solidFill>
                    <a:srgbClr val="FF0000"/>
                  </a:solidFill>
                  <a:latin typeface="SketchFlow Print" panose="02000000000000000000" pitchFamily="2" charset="0"/>
                </a:rPr>
                <a:t> </a:t>
              </a:r>
              <a:r>
                <a:rPr lang="es-ES" sz="36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ketchFlow Print" panose="02000000000000000000" pitchFamily="2" charset="0"/>
                </a:rPr>
                <a:t>1</a:t>
              </a:r>
              <a:endParaRPr lang="es-ES" sz="3600">
                <a:solidFill>
                  <a:schemeClr val="tx1">
                    <a:lumMod val="50000"/>
                    <a:lumOff val="50000"/>
                  </a:schemeClr>
                </a:solidFill>
                <a:latin typeface="SketchFlow Print" panose="02000000000000000000" pitchFamily="2" charset="0"/>
              </a:endParaRP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276719" y="47355"/>
            <a:ext cx="12982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err="1">
                <a:ln w="0"/>
                <a:solidFill>
                  <a:prstClr val="white"/>
                </a:solidFill>
                <a:effectLst/>
                <a:latin typeface="Mistral" panose="03090702030407020403" pitchFamily="66" charset="0"/>
              </a:rPr>
              <a:t>Numerical</a:t>
            </a:r>
            <a:r>
              <a:rPr lang="es-ES" sz="600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 </a:t>
            </a:r>
            <a:r>
              <a:rPr lang="es-ES" sz="6000" err="1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Results</a:t>
            </a:r>
            <a:r>
              <a:rPr lang="es-ES" sz="600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: </a:t>
            </a:r>
            <a:r>
              <a:rPr lang="es-ES" sz="3600" err="1">
                <a:solidFill>
                  <a:prstClr val="black"/>
                </a:solidFill>
              </a:rPr>
              <a:t>Convection-Diffusion-Reaction</a:t>
            </a:r>
            <a:endParaRPr lang="es-ES" sz="3600">
              <a:solidFill>
                <a:prstClr val="black"/>
              </a:solidFill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1075712" y="1703251"/>
            <a:ext cx="9178268" cy="4689035"/>
            <a:chOff x="1075712" y="1690551"/>
            <a:chExt cx="9178268" cy="4689035"/>
          </a:xfrm>
        </p:grpSpPr>
        <p:grpSp>
          <p:nvGrpSpPr>
            <p:cNvPr id="22" name="Grupo 21"/>
            <p:cNvGrpSpPr/>
            <p:nvPr/>
          </p:nvGrpSpPr>
          <p:grpSpPr>
            <a:xfrm>
              <a:off x="1075712" y="1690551"/>
              <a:ext cx="9178268" cy="4689035"/>
              <a:chOff x="1075712" y="1779451"/>
              <a:chExt cx="9178268" cy="4689035"/>
            </a:xfrm>
          </p:grpSpPr>
          <p:grpSp>
            <p:nvGrpSpPr>
              <p:cNvPr id="21" name="Grupo 20"/>
              <p:cNvGrpSpPr/>
              <p:nvPr/>
            </p:nvGrpSpPr>
            <p:grpSpPr>
              <a:xfrm>
                <a:off x="1075712" y="1779451"/>
                <a:ext cx="8931380" cy="4689035"/>
                <a:chOff x="1075712" y="1779451"/>
                <a:chExt cx="8931380" cy="468903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CuadroTexto 72"/>
                    <p:cNvSpPr txBox="1"/>
                    <p:nvPr/>
                  </p:nvSpPr>
                  <p:spPr>
                    <a:xfrm rot="10800000" flipV="1">
                      <a:off x="2807494" y="6006821"/>
                      <a:ext cx="134363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s-ES" sz="2400" smtClean="0">
                          <a:latin typeface="Palatino Linotype" panose="02040502050505030304" pitchFamily="18" charset="0"/>
                        </a:rPr>
                        <a:t>phase, </a:t>
                      </a:r>
                      <a14:m>
                        <m:oMath xmlns:m="http://schemas.openxmlformats.org/officeDocument/2006/math">
                          <m:r>
                            <a:rPr lang="es-ES" sz="2400" b="0" i="1" smtClean="0">
                              <a:latin typeface="TeX Gyre Pagella Math" panose="02000503000000000000" pitchFamily="50" charset="0"/>
                              <a:ea typeface="TeX Gyre Pagella Math" panose="02000503000000000000" pitchFamily="50" charset="0"/>
                              <a:cs typeface="TeX Gyre Pagella Math" panose="02000503000000000000" pitchFamily="50" charset="0"/>
                            </a:rPr>
                            <m:t>𝜙</m:t>
                          </m:r>
                        </m:oMath>
                      </a14:m>
                      <a:endParaRPr lang="es-ES" sz="2400">
                        <a:latin typeface="TeX Gyre Pagella Math" panose="02000503000000000000" pitchFamily="50" charset="0"/>
                        <a:ea typeface="TeX Gyre Pagella Math" panose="02000503000000000000" pitchFamily="50" charset="0"/>
                        <a:cs typeface="TeX Gyre Pagella Math" panose="02000503000000000000" pitchFamily="50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3" name="CuadroTexto 7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0800000" flipV="1">
                      <a:off x="2807494" y="6006821"/>
                      <a:ext cx="1343638" cy="461665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l="-7273" t="-22368" r="-2273"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8" name="Grupo 17"/>
                <p:cNvGrpSpPr/>
                <p:nvPr/>
              </p:nvGrpSpPr>
              <p:grpSpPr>
                <a:xfrm>
                  <a:off x="1075712" y="1779451"/>
                  <a:ext cx="8931380" cy="3774198"/>
                  <a:chOff x="1075712" y="2206580"/>
                  <a:chExt cx="8931380" cy="3774198"/>
                </a:xfrm>
              </p:grpSpPr>
              <p:grpSp>
                <p:nvGrpSpPr>
                  <p:cNvPr id="16" name="Grupo 15"/>
                  <p:cNvGrpSpPr/>
                  <p:nvPr/>
                </p:nvGrpSpPr>
                <p:grpSpPr>
                  <a:xfrm>
                    <a:off x="1075712" y="2557764"/>
                    <a:ext cx="8931380" cy="3423014"/>
                    <a:chOff x="1075712" y="2557764"/>
                    <a:chExt cx="8931380" cy="3423014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1" name="CuadroTexto 10"/>
                        <p:cNvSpPr txBox="1"/>
                        <p:nvPr/>
                      </p:nvSpPr>
                      <p:spPr>
                        <a:xfrm rot="16200000">
                          <a:off x="-13881" y="4038439"/>
                          <a:ext cx="2640851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s-ES" sz="2400" err="1">
                              <a:latin typeface="Palatino Linotype" panose="02040502050505030304" pitchFamily="18" charset="0"/>
                            </a:rPr>
                            <a:t>d</a:t>
                          </a:r>
                          <a:r>
                            <a:rPr lang="es-ES" sz="2400" err="1" smtClean="0">
                              <a:latin typeface="Palatino Linotype" panose="02040502050505030304" pitchFamily="18" charset="0"/>
                            </a:rPr>
                            <a:t>iffusion</a:t>
                          </a:r>
                          <a:r>
                            <a:rPr lang="es-ES" sz="2400" smtClean="0">
                              <a:latin typeface="Palatino Linotype" panose="02040502050505030304" pitchFamily="18" charset="0"/>
                            </a:rPr>
                            <a:t> error,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TeX Gyre Pagella Math" panose="02000503000000000000" pitchFamily="50" charset="0"/>
                                      <a:cs typeface="TeX Gyre Pagella Math" panose="02000503000000000000" pitchFamily="50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TeX Gyre Pagella Math" panose="02000503000000000000" pitchFamily="50" charset="0"/>
                                      <a:ea typeface="TeX Gyre Pagella Math" panose="02000503000000000000" pitchFamily="50" charset="0"/>
                                      <a:cs typeface="TeX Gyre Pagella Math" panose="02000503000000000000" pitchFamily="50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TeX Gyre Pagella Math" panose="02000503000000000000" pitchFamily="50" charset="0"/>
                                      <a:ea typeface="TeX Gyre Pagella Math" panose="02000503000000000000" pitchFamily="50" charset="0"/>
                                      <a:cs typeface="TeX Gyre Pagella Math" panose="02000503000000000000" pitchFamily="50" charset="0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endParaRPr lang="es-ES" sz="240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1" name="CuadroTexto 10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 rot="16200000">
                          <a:off x="-13881" y="4038439"/>
                          <a:ext cx="2640851" cy="461665"/>
                        </a:xfrm>
                        <a:prstGeom prst="rect">
                          <a:avLst/>
                        </a:prstGeom>
                        <a:blipFill rotWithShape="0">
                          <a:blip r:embed="rId4"/>
                          <a:stretch>
                            <a:fillRect l="-22368" r="-17105" b="-369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s-E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pic>
                  <p:nvPicPr>
                    <p:cNvPr id="74" name="Imagen 73"/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068076" y="2557764"/>
                      <a:ext cx="7939016" cy="342301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7" name="Grupo 16"/>
                  <p:cNvGrpSpPr/>
                  <p:nvPr/>
                </p:nvGrpSpPr>
                <p:grpSpPr>
                  <a:xfrm>
                    <a:off x="2945738" y="2206580"/>
                    <a:ext cx="6365437" cy="400111"/>
                    <a:chOff x="2945738" y="2206580"/>
                    <a:chExt cx="6365437" cy="400111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5" name="CuadroTexto 74"/>
                        <p:cNvSpPr txBox="1"/>
                        <p:nvPr/>
                      </p:nvSpPr>
                      <p:spPr>
                        <a:xfrm rot="10800000" flipV="1">
                          <a:off x="2945738" y="2206580"/>
                          <a:ext cx="1067151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000" b="0" i="1" smtClean="0">
                                    <a:latin typeface="TeX Gyre Pagella Math" panose="02000503000000000000" pitchFamily="50" charset="0"/>
                                    <a:ea typeface="TeX Gyre Pagella Math" panose="02000503000000000000" pitchFamily="50" charset="0"/>
                                    <a:cs typeface="TeX Gyre Pagella Math" panose="02000503000000000000" pitchFamily="50" charset="0"/>
                                  </a:rPr>
                                  <m:t>𝜎</m:t>
                                </m:r>
                                <m:r>
                                  <a:rPr lang="es-ES" sz="2000" b="0" i="1" smtClean="0">
                                    <a:latin typeface="TeX Gyre Pagella Math" panose="02000503000000000000" pitchFamily="50" charset="0"/>
                                    <a:ea typeface="TeX Gyre Pagella Math" panose="02000503000000000000" pitchFamily="50" charset="0"/>
                                    <a:cs typeface="TeX Gyre Pagella Math" panose="02000503000000000000" pitchFamily="50" charset="0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es-ES" sz="200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75" name="CuadroTexto 7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 rot="10800000" flipV="1">
                          <a:off x="2945738" y="2206580"/>
                          <a:ext cx="1067151" cy="400110"/>
                        </a:xfrm>
                        <a:prstGeom prst="rect">
                          <a:avLst/>
                        </a:prstGeom>
                        <a:blipFill rotWithShape="0">
                          <a:blip r:embed="rId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s-E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6" name="CuadroTexto 75"/>
                        <p:cNvSpPr txBox="1"/>
                        <p:nvPr/>
                      </p:nvSpPr>
                      <p:spPr>
                        <a:xfrm rot="10800000" flipV="1">
                          <a:off x="5629181" y="2206581"/>
                          <a:ext cx="1017458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s-ES" sz="2000" b="0" i="1" smtClean="0">
                                  <a:latin typeface="TeX Gyre Pagella Math" panose="02000503000000000000" pitchFamily="50" charset="0"/>
                                  <a:ea typeface="TeX Gyre Pagella Math" panose="02000503000000000000" pitchFamily="50" charset="0"/>
                                  <a:cs typeface="TeX Gyre Pagella Math" panose="02000503000000000000" pitchFamily="50" charset="0"/>
                                </a:rPr>
                                <m:t>𝜎</m:t>
                              </m:r>
                              <m:r>
                                <a:rPr lang="es-ES" sz="2000" b="0" i="1" smtClean="0">
                                  <a:latin typeface="TeX Gyre Pagella Math" panose="02000503000000000000" pitchFamily="50" charset="0"/>
                                  <a:ea typeface="TeX Gyre Pagella Math" panose="02000503000000000000" pitchFamily="50" charset="0"/>
                                  <a:cs typeface="TeX Gyre Pagella Math" panose="02000503000000000000" pitchFamily="50" charset="0"/>
                                </a:rPr>
                                <m:t>=1.</m:t>
                              </m:r>
                            </m:oMath>
                          </a14:m>
                          <a:r>
                            <a:rPr lang="es-ES" sz="2000" smtClean="0">
                              <a:latin typeface="TeX Gyre Pagella Math" panose="02000503000000000000" pitchFamily="50" charset="0"/>
                              <a:ea typeface="TeX Gyre Pagella Math" panose="02000503000000000000" pitchFamily="50" charset="0"/>
                              <a:cs typeface="TeX Gyre Pagella Math" panose="02000503000000000000" pitchFamily="50" charset="0"/>
                            </a:rPr>
                            <a:t>0</a:t>
                          </a:r>
                          <a:endParaRPr lang="es-ES" sz="200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76" name="CuadroTexto 7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 rot="10800000" flipV="1">
                          <a:off x="5629181" y="2206581"/>
                          <a:ext cx="1017458" cy="400110"/>
                        </a:xfrm>
                        <a:prstGeom prst="rect">
                          <a:avLst/>
                        </a:prstGeom>
                        <a:blipFill rotWithShape="0">
                          <a:blip r:embed="rId7"/>
                          <a:stretch>
                            <a:fillRect t="-4545" r="-4192" b="-28788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s-E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7" name="CuadroTexto 76"/>
                        <p:cNvSpPr txBox="1"/>
                        <p:nvPr/>
                      </p:nvSpPr>
                      <p:spPr>
                        <a:xfrm rot="10800000" flipV="1">
                          <a:off x="8293717" y="2206580"/>
                          <a:ext cx="1017458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s-ES" sz="2000" b="0" i="1" smtClean="0">
                                  <a:latin typeface="TeX Gyre Pagella Math" panose="02000503000000000000" pitchFamily="50" charset="0"/>
                                  <a:ea typeface="TeX Gyre Pagella Math" panose="02000503000000000000" pitchFamily="50" charset="0"/>
                                  <a:cs typeface="TeX Gyre Pagella Math" panose="02000503000000000000" pitchFamily="50" charset="0"/>
                                </a:rPr>
                                <m:t>𝜎</m:t>
                              </m:r>
                              <m:r>
                                <a:rPr lang="es-ES" sz="2000" b="0" i="1" smtClean="0">
                                  <a:latin typeface="TeX Gyre Pagella Math" panose="02000503000000000000" pitchFamily="50" charset="0"/>
                                  <a:ea typeface="TeX Gyre Pagella Math" panose="02000503000000000000" pitchFamily="50" charset="0"/>
                                  <a:cs typeface="TeX Gyre Pagella Math" panose="02000503000000000000" pitchFamily="50" charset="0"/>
                                </a:rPr>
                                <m:t>=5.</m:t>
                              </m:r>
                            </m:oMath>
                          </a14:m>
                          <a:r>
                            <a:rPr lang="es-ES" sz="2000" smtClean="0">
                              <a:latin typeface="TeX Gyre Pagella Math" panose="02000503000000000000" pitchFamily="50" charset="0"/>
                              <a:ea typeface="TeX Gyre Pagella Math" panose="02000503000000000000" pitchFamily="50" charset="0"/>
                              <a:cs typeface="TeX Gyre Pagella Math" panose="02000503000000000000" pitchFamily="50" charset="0"/>
                            </a:rPr>
                            <a:t>0</a:t>
                          </a:r>
                          <a:endParaRPr lang="es-ES" sz="200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77" name="CuadroTexto 7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 rot="10800000" flipV="1">
                          <a:off x="8293717" y="2206580"/>
                          <a:ext cx="1017458" cy="400110"/>
                        </a:xfrm>
                        <a:prstGeom prst="rect">
                          <a:avLst/>
                        </a:prstGeom>
                        <a:blipFill rotWithShape="0">
                          <a:blip r:embed="rId8"/>
                          <a:stretch>
                            <a:fillRect t="-4545" r="-4217" b="-28788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s-E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CuadroTexto 79"/>
                    <p:cNvSpPr txBox="1"/>
                    <p:nvPr/>
                  </p:nvSpPr>
                  <p:spPr>
                    <a:xfrm rot="10800000" flipV="1">
                      <a:off x="5462223" y="6006821"/>
                      <a:ext cx="134363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s-ES" sz="2400" smtClean="0">
                          <a:latin typeface="Palatino Linotype" panose="02040502050505030304" pitchFamily="18" charset="0"/>
                        </a:rPr>
                        <a:t>phase, </a:t>
                      </a:r>
                      <a14:m>
                        <m:oMath xmlns:m="http://schemas.openxmlformats.org/officeDocument/2006/math">
                          <m:r>
                            <a:rPr lang="es-ES" sz="2400" b="0" i="1" smtClean="0">
                              <a:latin typeface="TeX Gyre Pagella Math" panose="02000503000000000000" pitchFamily="50" charset="0"/>
                              <a:ea typeface="TeX Gyre Pagella Math" panose="02000503000000000000" pitchFamily="50" charset="0"/>
                              <a:cs typeface="TeX Gyre Pagella Math" panose="02000503000000000000" pitchFamily="50" charset="0"/>
                            </a:rPr>
                            <m:t>𝜙</m:t>
                          </m:r>
                        </m:oMath>
                      </a14:m>
                      <a:endParaRPr lang="es-ES" sz="2400">
                        <a:latin typeface="TeX Gyre Pagella Math" panose="02000503000000000000" pitchFamily="50" charset="0"/>
                        <a:ea typeface="TeX Gyre Pagella Math" panose="02000503000000000000" pitchFamily="50" charset="0"/>
                        <a:cs typeface="TeX Gyre Pagella Math" panose="02000503000000000000" pitchFamily="50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0" name="CuadroTexto 7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0800000" flipV="1">
                      <a:off x="5462223" y="6006821"/>
                      <a:ext cx="1343638" cy="461665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l="-6818" t="-22368" r="-2273"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CuadroTexto 81"/>
                    <p:cNvSpPr txBox="1"/>
                    <p:nvPr/>
                  </p:nvSpPr>
                  <p:spPr>
                    <a:xfrm rot="10800000" flipV="1">
                      <a:off x="8122633" y="6006821"/>
                      <a:ext cx="134363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s-ES" sz="2400" smtClean="0">
                          <a:latin typeface="Palatino Linotype" panose="02040502050505030304" pitchFamily="18" charset="0"/>
                        </a:rPr>
                        <a:t>phase, </a:t>
                      </a:r>
                      <a14:m>
                        <m:oMath xmlns:m="http://schemas.openxmlformats.org/officeDocument/2006/math">
                          <m:r>
                            <a:rPr lang="es-ES" sz="2400" b="0" i="1" smtClean="0">
                              <a:latin typeface="TeX Gyre Pagella Math" panose="02000503000000000000" pitchFamily="50" charset="0"/>
                              <a:ea typeface="TeX Gyre Pagella Math" panose="02000503000000000000" pitchFamily="50" charset="0"/>
                              <a:cs typeface="TeX Gyre Pagella Math" panose="02000503000000000000" pitchFamily="50" charset="0"/>
                            </a:rPr>
                            <m:t>𝜙</m:t>
                          </m:r>
                        </m:oMath>
                      </a14:m>
                      <a:endParaRPr lang="es-ES" sz="2400">
                        <a:latin typeface="TeX Gyre Pagella Math" panose="02000503000000000000" pitchFamily="50" charset="0"/>
                        <a:ea typeface="TeX Gyre Pagella Math" panose="02000503000000000000" pitchFamily="50" charset="0"/>
                        <a:cs typeface="TeX Gyre Pagella Math" panose="02000503000000000000" pitchFamily="50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CuadroTexto 8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0800000" flipV="1">
                      <a:off x="8122633" y="6006821"/>
                      <a:ext cx="1343638" cy="461665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l="-6787" t="-22368" r="-1810" b="-17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uadroTexto 12"/>
                  <p:cNvSpPr txBox="1"/>
                  <p:nvPr/>
                </p:nvSpPr>
                <p:spPr>
                  <a:xfrm>
                    <a:off x="2394235" y="5574793"/>
                    <a:ext cx="25181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𝜋</m:t>
                        </m:r>
                        <m:r>
                          <m:rPr>
                            <m:lit/>
                          </m:rP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/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4 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    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𝜋</m:t>
                        </m:r>
                        <m:r>
                          <m:rPr>
                            <m:lit/>
                          </m:rP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/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2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  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  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3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𝜋</m:t>
                        </m:r>
                        <m:r>
                          <m:rPr>
                            <m:lit/>
                          </m:rP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/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4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    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 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𝜋</m:t>
                        </m:r>
                      </m:oMath>
                    </a14:m>
                    <a:r>
                      <a:rPr lang="es-ES" smtClean="0"/>
                      <a:t>  </a:t>
                    </a:r>
                    <a:endParaRPr lang="es-ES"/>
                  </a:p>
                </p:txBody>
              </p:sp>
            </mc:Choice>
            <mc:Fallback xmlns="">
              <p:sp>
                <p:nvSpPr>
                  <p:cNvPr id="13" name="CuadroTexto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4235" y="5574793"/>
                    <a:ext cx="2518125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CuadroTexto 77"/>
                  <p:cNvSpPr txBox="1"/>
                  <p:nvPr/>
                </p:nvSpPr>
                <p:spPr>
                  <a:xfrm>
                    <a:off x="5065045" y="5574793"/>
                    <a:ext cx="25181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𝜋</m:t>
                        </m:r>
                        <m:r>
                          <m:rPr>
                            <m:lit/>
                          </m:rP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/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4 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    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𝜋</m:t>
                        </m:r>
                        <m:r>
                          <m:rPr>
                            <m:lit/>
                          </m:rP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/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2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  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  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3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𝜋</m:t>
                        </m:r>
                        <m:r>
                          <m:rPr>
                            <m:lit/>
                          </m:rP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/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4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    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 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𝜋</m:t>
                        </m:r>
                      </m:oMath>
                    </a14:m>
                    <a:r>
                      <a:rPr lang="es-ES" smtClean="0"/>
                      <a:t>  </a:t>
                    </a:r>
                    <a:endParaRPr lang="es-ES"/>
                  </a:p>
                </p:txBody>
              </p:sp>
            </mc:Choice>
            <mc:Fallback xmlns="">
              <p:sp>
                <p:nvSpPr>
                  <p:cNvPr id="78" name="CuadroTexto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65045" y="5574793"/>
                    <a:ext cx="2518125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CuadroTexto 78"/>
                  <p:cNvSpPr txBox="1"/>
                  <p:nvPr/>
                </p:nvSpPr>
                <p:spPr>
                  <a:xfrm>
                    <a:off x="7735855" y="5574793"/>
                    <a:ext cx="25181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𝜋</m:t>
                        </m:r>
                        <m:r>
                          <m:rPr>
                            <m:lit/>
                          </m:rP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/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4 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    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𝜋</m:t>
                        </m:r>
                        <m:r>
                          <m:rPr>
                            <m:lit/>
                          </m:rP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/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2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  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  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3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𝜋</m:t>
                        </m:r>
                        <m:r>
                          <m:rPr>
                            <m:lit/>
                          </m:rP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/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4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    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 </m:t>
                        </m:r>
                        <m:r>
                          <a:rPr lang="es-ES" b="0" i="1" smtClean="0"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𝜋</m:t>
                        </m:r>
                      </m:oMath>
                    </a14:m>
                    <a:r>
                      <a:rPr lang="es-ES" smtClean="0"/>
                      <a:t>  </a:t>
                    </a:r>
                    <a:endParaRPr lang="es-ES"/>
                  </a:p>
                </p:txBody>
              </p:sp>
            </mc:Choice>
            <mc:Fallback xmlns="">
              <p:sp>
                <p:nvSpPr>
                  <p:cNvPr id="79" name="CuadroTexto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5855" y="5574793"/>
                    <a:ext cx="2518125" cy="3693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upo 23"/>
            <p:cNvGrpSpPr/>
            <p:nvPr/>
          </p:nvGrpSpPr>
          <p:grpSpPr>
            <a:xfrm>
              <a:off x="2112526" y="3110400"/>
              <a:ext cx="7837699" cy="1918"/>
              <a:chOff x="2112526" y="3199300"/>
              <a:chExt cx="7837699" cy="1918"/>
            </a:xfrm>
          </p:grpSpPr>
          <p:cxnSp>
            <p:nvCxnSpPr>
              <p:cNvPr id="68" name="Conector recto 67"/>
              <p:cNvCxnSpPr/>
              <p:nvPr/>
            </p:nvCxnSpPr>
            <p:spPr>
              <a:xfrm>
                <a:off x="2112526" y="3201218"/>
                <a:ext cx="2520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ector recto 68"/>
              <p:cNvCxnSpPr/>
              <p:nvPr/>
            </p:nvCxnSpPr>
            <p:spPr>
              <a:xfrm>
                <a:off x="4743834" y="3201218"/>
                <a:ext cx="2556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ector recto 69"/>
              <p:cNvCxnSpPr/>
              <p:nvPr/>
            </p:nvCxnSpPr>
            <p:spPr>
              <a:xfrm>
                <a:off x="7394225" y="3199300"/>
                <a:ext cx="2556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CuadroTexto 18"/>
            <p:cNvSpPr txBox="1"/>
            <p:nvPr/>
          </p:nvSpPr>
          <p:spPr>
            <a:xfrm>
              <a:off x="1582678" y="5114916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>
                  <a:latin typeface="TeX Gyre Pagella Math" panose="02000503000000000000" pitchFamily="50" charset="0"/>
                  <a:ea typeface="TeX Gyre Pagella Math" panose="02000503000000000000" pitchFamily="50" charset="0"/>
                  <a:cs typeface="TeX Gyre Pagella Math" panose="02000503000000000000" pitchFamily="50" charset="0"/>
                </a:rPr>
                <a:t>0.5</a:t>
              </a:r>
              <a:endParaRPr lang="es-ES">
                <a:latin typeface="TeX Gyre Pagella Math" panose="02000503000000000000" pitchFamily="50" charset="0"/>
                <a:ea typeface="TeX Gyre Pagella Math" panose="02000503000000000000" pitchFamily="50" charset="0"/>
                <a:cs typeface="TeX Gyre Pagella Math" panose="02000503000000000000" pitchFamily="50" charset="0"/>
              </a:endParaRPr>
            </a:p>
          </p:txBody>
        </p:sp>
        <p:sp>
          <p:nvSpPr>
            <p:cNvPr id="83" name="CuadroTexto 82"/>
            <p:cNvSpPr txBox="1"/>
            <p:nvPr/>
          </p:nvSpPr>
          <p:spPr>
            <a:xfrm>
              <a:off x="1467261" y="4061352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>
                  <a:latin typeface="TeX Gyre Pagella Math" panose="02000503000000000000" pitchFamily="50" charset="0"/>
                  <a:ea typeface="TeX Gyre Pagella Math" panose="02000503000000000000" pitchFamily="50" charset="0"/>
                  <a:cs typeface="TeX Gyre Pagella Math" panose="02000503000000000000" pitchFamily="50" charset="0"/>
                </a:rPr>
                <a:t>0.75</a:t>
              </a:r>
              <a:endParaRPr lang="es-ES">
                <a:latin typeface="TeX Gyre Pagella Math" panose="02000503000000000000" pitchFamily="50" charset="0"/>
                <a:ea typeface="TeX Gyre Pagella Math" panose="02000503000000000000" pitchFamily="50" charset="0"/>
                <a:cs typeface="TeX Gyre Pagella Math" panose="02000503000000000000" pitchFamily="50" charset="0"/>
              </a:endParaRPr>
            </a:p>
          </p:txBody>
        </p:sp>
        <p:sp>
          <p:nvSpPr>
            <p:cNvPr id="84" name="CuadroTexto 83"/>
            <p:cNvSpPr txBox="1"/>
            <p:nvPr/>
          </p:nvSpPr>
          <p:spPr>
            <a:xfrm>
              <a:off x="1755802" y="30069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>
                  <a:latin typeface="TeX Gyre Pagella Math" panose="02000503000000000000" pitchFamily="50" charset="0"/>
                  <a:ea typeface="TeX Gyre Pagella Math" panose="02000503000000000000" pitchFamily="50" charset="0"/>
                  <a:cs typeface="TeX Gyre Pagella Math" panose="02000503000000000000" pitchFamily="50" charset="0"/>
                </a:rPr>
                <a:t>1</a:t>
              </a:r>
              <a:endParaRPr lang="es-ES">
                <a:latin typeface="TeX Gyre Pagella Math" panose="02000503000000000000" pitchFamily="50" charset="0"/>
                <a:ea typeface="TeX Gyre Pagella Math" panose="02000503000000000000" pitchFamily="50" charset="0"/>
                <a:cs typeface="TeX Gyre Pagella Math" panose="02000503000000000000" pitchFamily="50" charset="0"/>
              </a:endParaRPr>
            </a:p>
          </p:txBody>
        </p:sp>
      </p:grpSp>
      <p:sp>
        <p:nvSpPr>
          <p:cNvPr id="38" name="Rectángulo 37"/>
          <p:cNvSpPr/>
          <p:nvPr/>
        </p:nvSpPr>
        <p:spPr>
          <a:xfrm>
            <a:off x="-165515" y="2266217"/>
            <a:ext cx="12523030" cy="31781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3086617" y="2438850"/>
            <a:ext cx="5860342" cy="2864083"/>
            <a:chOff x="3792448" y="6817939"/>
            <a:chExt cx="5860342" cy="2864083"/>
          </a:xfrm>
        </p:grpSpPr>
        <p:grpSp>
          <p:nvGrpSpPr>
            <p:cNvPr id="42" name="Grupo 41"/>
            <p:cNvGrpSpPr/>
            <p:nvPr/>
          </p:nvGrpSpPr>
          <p:grpSpPr>
            <a:xfrm>
              <a:off x="4625949" y="8422417"/>
              <a:ext cx="4947499" cy="1259605"/>
              <a:chOff x="7960254" y="3753624"/>
              <a:chExt cx="4123146" cy="525173"/>
            </a:xfrm>
          </p:grpSpPr>
          <p:sp>
            <p:nvSpPr>
              <p:cNvPr id="43" name="Rectángulo 42"/>
              <p:cNvSpPr/>
              <p:nvPr/>
            </p:nvSpPr>
            <p:spPr>
              <a:xfrm>
                <a:off x="7960254" y="3778211"/>
                <a:ext cx="4123146" cy="5005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CuadroTexto 43"/>
              <p:cNvSpPr txBox="1"/>
              <p:nvPr/>
            </p:nvSpPr>
            <p:spPr>
              <a:xfrm>
                <a:off x="8004141" y="3753624"/>
                <a:ext cx="40342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5" name="Conector recto 44"/>
              <p:cNvCxnSpPr/>
              <p:nvPr/>
            </p:nvCxnSpPr>
            <p:spPr>
              <a:xfrm flipV="1">
                <a:off x="7960254" y="3771105"/>
                <a:ext cx="4122000" cy="4718"/>
              </a:xfrm>
              <a:prstGeom prst="line">
                <a:avLst/>
              </a:prstGeom>
              <a:ln w="254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upo 51"/>
            <p:cNvGrpSpPr/>
            <p:nvPr/>
          </p:nvGrpSpPr>
          <p:grpSpPr>
            <a:xfrm>
              <a:off x="3792448" y="6817939"/>
              <a:ext cx="5860342" cy="2705337"/>
              <a:chOff x="5998511" y="3560847"/>
              <a:chExt cx="5860342" cy="2705337"/>
            </a:xfrm>
          </p:grpSpPr>
          <p:grpSp>
            <p:nvGrpSpPr>
              <p:cNvPr id="53" name="Grupo 52"/>
              <p:cNvGrpSpPr/>
              <p:nvPr/>
            </p:nvGrpSpPr>
            <p:grpSpPr>
              <a:xfrm>
                <a:off x="7067342" y="5274937"/>
                <a:ext cx="4462269" cy="991247"/>
                <a:chOff x="7088412" y="4334328"/>
                <a:chExt cx="4462269" cy="99124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CuadroTexto 58"/>
                    <p:cNvSpPr txBox="1"/>
                    <p:nvPr/>
                  </p:nvSpPr>
                  <p:spPr>
                    <a:xfrm>
                      <a:off x="7088412" y="4513610"/>
                      <a:ext cx="1705147" cy="68422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s-ES" sz="2800" b="0" i="0" smtClean="0">
                                <a:solidFill>
                                  <a:prstClr val="black"/>
                                </a:solidFill>
                                <a:latin typeface="TeX Gyre Pagella Math" panose="02000503000000000000" pitchFamily="50" charset="0"/>
                                <a:ea typeface="TeX Gyre Pagella Math" panose="02000503000000000000" pitchFamily="50" charset="0"/>
                                <a:cs typeface="TeX Gyre Pagella Math" panose="02000503000000000000" pitchFamily="50" charset="0"/>
                              </a:rPr>
                              <m:t>Pe</m:t>
                            </m:r>
                            <m:r>
                              <a:rPr lang="es-ES" sz="2800" smtClean="0">
                                <a:solidFill>
                                  <a:prstClr val="black"/>
                                </a:solidFill>
                                <a:latin typeface="TeX Gyre Pagella Math" panose="02000503000000000000" pitchFamily="50" charset="0"/>
                                <a:ea typeface="TeX Gyre Pagella Math" panose="02000503000000000000" pitchFamily="50" charset="0"/>
                                <a:cs typeface="TeX Gyre Pagella Math" panose="02000503000000000000" pitchFamily="50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s-E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eX Gyre Pagella Math" panose="02000503000000000000" pitchFamily="50" charset="0"/>
                                    <a:cs typeface="TeX Gyre Pagella Math" panose="02000503000000000000" pitchFamily="50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s-ES" sz="2800" b="0" i="0" smtClean="0">
                                    <a:solidFill>
                                      <a:prstClr val="black"/>
                                    </a:solidFill>
                                    <a:latin typeface="TeX Gyre Pagella Math" panose="02000503000000000000" pitchFamily="50" charset="0"/>
                                    <a:ea typeface="TeX Gyre Pagella Math" panose="02000503000000000000" pitchFamily="50" charset="0"/>
                                    <a:cs typeface="TeX Gyre Pagella Math" panose="02000503000000000000" pitchFamily="50" charset="0"/>
                                  </a:rPr>
                                  <m:t>v</m:t>
                                </m:r>
                                <m:r>
                                  <a:rPr lang="es-ES" sz="2800" i="1">
                                    <a:solidFill>
                                      <a:prstClr val="black"/>
                                    </a:solidFill>
                                    <a:latin typeface="TeX Gyre Pagella Math" panose="02000503000000000000" pitchFamily="50" charset="0"/>
                                    <a:ea typeface="TeX Gyre Pagella Math" panose="02000503000000000000" pitchFamily="50" charset="0"/>
                                    <a:cs typeface="TeX Gyre Pagella Math" panose="02000503000000000000" pitchFamily="50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es-ES" sz="2800" b="0" i="1" smtClean="0">
                                    <a:solidFill>
                                      <a:prstClr val="black"/>
                                    </a:solidFill>
                                    <a:latin typeface="TeX Gyre Pagella Math" panose="02000503000000000000" pitchFamily="50" charset="0"/>
                                    <a:ea typeface="TeX Gyre Pagella Math" panose="02000503000000000000" pitchFamily="50" charset="0"/>
                                    <a:cs typeface="TeX Gyre Pagella Math" panose="02000503000000000000" pitchFamily="50" charset="0"/>
                                  </a:rPr>
                                  <m:t>𝒟</m:t>
                                </m:r>
                              </m:den>
                            </m:f>
                            <m:r>
                              <a:rPr lang="es-ES" sz="2800" i="1" smtClean="0">
                                <a:solidFill>
                                  <a:prstClr val="black"/>
                                </a:solidFill>
                                <a:latin typeface="TeX Gyre Pagella Math" panose="02000503000000000000" pitchFamily="50" charset="0"/>
                                <a:ea typeface="TeX Gyre Pagella Math" panose="02000503000000000000" pitchFamily="50" charset="0"/>
                                <a:cs typeface="TeX Gyre Pagella Math" panose="02000503000000000000" pitchFamily="50" charset="0"/>
                              </a:rPr>
                              <m:t>∼</m:t>
                            </m:r>
                          </m:oMath>
                        </m:oMathPara>
                      </a14:m>
                      <a:endParaRPr lang="es-ES" sz="2800" dirty="0">
                        <a:solidFill>
                          <a:prstClr val="black"/>
                        </a:solidFill>
                        <a:latin typeface="TeX Gyre Pagella Math" panose="02000503000000000000" pitchFamily="50" charset="0"/>
                        <a:ea typeface="TeX Gyre Pagella Math" panose="02000503000000000000" pitchFamily="50" charset="0"/>
                        <a:cs typeface="TeX Gyre Pagella Math" panose="02000503000000000000" pitchFamily="50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9" name="CuadroTexto 5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88412" y="4513610"/>
                      <a:ext cx="1705147" cy="684226"/>
                    </a:xfrm>
                    <a:prstGeom prst="rect">
                      <a:avLst/>
                    </a:prstGeom>
                    <a:blipFill rotWithShape="0">
                      <a:blip r:embed="rId14"/>
                      <a:stretch>
                        <a:fillRect b="-8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60" name="Grupo 59"/>
                <p:cNvGrpSpPr/>
                <p:nvPr/>
              </p:nvGrpSpPr>
              <p:grpSpPr>
                <a:xfrm>
                  <a:off x="8799607" y="4334328"/>
                  <a:ext cx="2751074" cy="991247"/>
                  <a:chOff x="8923432" y="4334328"/>
                  <a:chExt cx="2751074" cy="991247"/>
                </a:xfrm>
              </p:grpSpPr>
              <p:cxnSp>
                <p:nvCxnSpPr>
                  <p:cNvPr id="61" name="Conector recto 60"/>
                  <p:cNvCxnSpPr/>
                  <p:nvPr/>
                </p:nvCxnSpPr>
                <p:spPr>
                  <a:xfrm flipV="1">
                    <a:off x="9079809" y="4826040"/>
                    <a:ext cx="2448000" cy="11621"/>
                  </a:xfrm>
                  <a:prstGeom prst="line">
                    <a:avLst/>
                  </a:prstGeom>
                  <a:ln w="2222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2" name="Grupo 61"/>
                  <p:cNvGrpSpPr/>
                  <p:nvPr/>
                </p:nvGrpSpPr>
                <p:grpSpPr>
                  <a:xfrm>
                    <a:off x="8923432" y="4334328"/>
                    <a:ext cx="2751074" cy="991247"/>
                    <a:chOff x="8990912" y="4334328"/>
                    <a:chExt cx="2751074" cy="991247"/>
                  </a:xfrm>
                </p:grpSpPr>
                <p:sp>
                  <p:nvSpPr>
                    <p:cNvPr id="63" name="CuadroTexto 62"/>
                    <p:cNvSpPr txBox="1"/>
                    <p:nvPr/>
                  </p:nvSpPr>
                  <p:spPr>
                    <a:xfrm>
                      <a:off x="8990912" y="4334328"/>
                      <a:ext cx="275107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s-ES" sz="2800" dirty="0" err="1" smtClean="0">
                          <a:solidFill>
                            <a:prstClr val="black"/>
                          </a:solidFill>
                        </a:rPr>
                        <a:t>Diffusion</a:t>
                      </a:r>
                      <a:r>
                        <a:rPr lang="es-ES" dirty="0" smtClean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s-ES" sz="2000" dirty="0">
                          <a:solidFill>
                            <a:prstClr val="black"/>
                          </a:solidFill>
                        </a:rPr>
                        <a:t>Time </a:t>
                      </a:r>
                      <a:r>
                        <a:rPr lang="es-ES" sz="2000" dirty="0" err="1">
                          <a:solidFill>
                            <a:prstClr val="black"/>
                          </a:solidFill>
                        </a:rPr>
                        <a:t>Scale</a:t>
                      </a:r>
                      <a:endParaRPr lang="es-ES" sz="20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4" name="CuadroTexto 63"/>
                    <p:cNvSpPr txBox="1"/>
                    <p:nvPr/>
                  </p:nvSpPr>
                  <p:spPr>
                    <a:xfrm>
                      <a:off x="9269866" y="4802355"/>
                      <a:ext cx="2068195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s-ES" sz="2800" err="1" smtClean="0">
                          <a:solidFill>
                            <a:prstClr val="black"/>
                          </a:solidFill>
                        </a:rPr>
                        <a:t>Drift</a:t>
                      </a:r>
                      <a:r>
                        <a:rPr lang="es-ES" smtClean="0">
                          <a:solidFill>
                            <a:srgbClr val="DE0000"/>
                          </a:solidFill>
                        </a:rPr>
                        <a:t> </a:t>
                      </a:r>
                      <a:r>
                        <a:rPr lang="es-ES" sz="2000">
                          <a:solidFill>
                            <a:prstClr val="black"/>
                          </a:solidFill>
                        </a:rPr>
                        <a:t>Time </a:t>
                      </a:r>
                      <a:r>
                        <a:rPr lang="es-ES" sz="2000" err="1">
                          <a:solidFill>
                            <a:prstClr val="black"/>
                          </a:solidFill>
                        </a:rPr>
                        <a:t>Scale</a:t>
                      </a:r>
                      <a:endParaRPr lang="es-ES" sz="20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4" name="Grupo 53"/>
              <p:cNvGrpSpPr/>
              <p:nvPr/>
            </p:nvGrpSpPr>
            <p:grpSpPr>
              <a:xfrm>
                <a:off x="5998511" y="3560847"/>
                <a:ext cx="5860342" cy="1573955"/>
                <a:chOff x="5998511" y="3560847"/>
                <a:chExt cx="5860342" cy="1573955"/>
              </a:xfrm>
            </p:grpSpPr>
            <p:grpSp>
              <p:nvGrpSpPr>
                <p:cNvPr id="55" name="Grupo 54"/>
                <p:cNvGrpSpPr/>
                <p:nvPr/>
              </p:nvGrpSpPr>
              <p:grpSpPr>
                <a:xfrm>
                  <a:off x="5998511" y="3560847"/>
                  <a:ext cx="5768301" cy="1553457"/>
                  <a:chOff x="5998511" y="4246647"/>
                  <a:chExt cx="5768301" cy="1553457"/>
                </a:xfrm>
              </p:grpSpPr>
              <p:pic>
                <p:nvPicPr>
                  <p:cNvPr id="57" name="Picture 2" descr="http://www.tandemic.com/wp-content/uploads/Definition.png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98511" y="4246647"/>
                    <a:ext cx="1619206" cy="1533423"/>
                  </a:xfrm>
                  <a:prstGeom prst="ellipse">
                    <a:avLst/>
                  </a:prstGeom>
                  <a:noFill/>
                  <a:ln w="31750"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58" name="Conector recto 57"/>
                  <p:cNvCxnSpPr/>
                  <p:nvPr/>
                </p:nvCxnSpPr>
                <p:spPr>
                  <a:xfrm>
                    <a:off x="6836667" y="5797800"/>
                    <a:ext cx="4930145" cy="2304"/>
                  </a:xfrm>
                  <a:prstGeom prst="line">
                    <a:avLst/>
                  </a:prstGeom>
                  <a:ln w="317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CuadroTexto 55"/>
                <p:cNvSpPr txBox="1"/>
                <p:nvPr/>
              </p:nvSpPr>
              <p:spPr>
                <a:xfrm>
                  <a:off x="9683257" y="4488471"/>
                  <a:ext cx="217559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3600" err="1" smtClean="0">
                      <a:solidFill>
                        <a:prstClr val="black"/>
                      </a:solidFill>
                      <a:latin typeface="Mistral" panose="03090702030407020403" pitchFamily="66" charset="0"/>
                    </a:rPr>
                    <a:t>Peclet</a:t>
                  </a:r>
                  <a:r>
                    <a:rPr lang="es-ES" sz="3200" smtClean="0">
                      <a:solidFill>
                        <a:prstClr val="white"/>
                      </a:solidFill>
                      <a:latin typeface="Mistral" panose="03090702030407020403" pitchFamily="66" charset="0"/>
                    </a:rPr>
                    <a:t> </a:t>
                  </a:r>
                  <a:r>
                    <a:rPr lang="es-ES" sz="2400" err="1">
                      <a:solidFill>
                        <a:prstClr val="white"/>
                      </a:solidFill>
                    </a:rPr>
                    <a:t>Number</a:t>
                  </a:r>
                  <a:endParaRPr lang="es-ES" sz="240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88" name="Grupo 87"/>
          <p:cNvGrpSpPr/>
          <p:nvPr/>
        </p:nvGrpSpPr>
        <p:grpSpPr>
          <a:xfrm rot="1410078">
            <a:off x="9721431" y="2020994"/>
            <a:ext cx="1953048" cy="1727925"/>
            <a:chOff x="5359556" y="4340204"/>
            <a:chExt cx="1953048" cy="1727925"/>
          </a:xfrm>
        </p:grpSpPr>
        <p:sp>
          <p:nvSpPr>
            <p:cNvPr id="89" name="Rectángulo 88"/>
            <p:cNvSpPr/>
            <p:nvPr/>
          </p:nvSpPr>
          <p:spPr>
            <a:xfrm rot="21189936">
              <a:off x="5359556" y="4340204"/>
              <a:ext cx="1953048" cy="17279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CuadroTexto 89"/>
            <p:cNvSpPr txBox="1"/>
            <p:nvPr/>
          </p:nvSpPr>
          <p:spPr>
            <a:xfrm rot="21189936">
              <a:off x="5379170" y="4538207"/>
              <a:ext cx="18565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400" err="1" smtClean="0">
                  <a:solidFill>
                    <a:prstClr val="black"/>
                  </a:solidFill>
                  <a:latin typeface="SketchFlow Print" panose="02000000000000000000" pitchFamily="2" charset="0"/>
                </a:rPr>
                <a:t>Implicit</a:t>
              </a:r>
              <a:endParaRPr lang="es-ES" sz="2400" smtClean="0">
                <a:solidFill>
                  <a:prstClr val="black"/>
                </a:solidFill>
                <a:latin typeface="SketchFlow Print" panose="02000000000000000000" pitchFamily="2" charset="0"/>
              </a:endParaRPr>
            </a:p>
            <a:p>
              <a:pPr algn="ctr"/>
              <a:r>
                <a:rPr lang="es-ES" sz="2400" smtClean="0">
                  <a:solidFill>
                    <a:srgbClr val="0000CC"/>
                  </a:solidFill>
                  <a:latin typeface="SketchFlow Print" panose="02000000000000000000" pitchFamily="2" charset="0"/>
                </a:rPr>
                <a:t>HIGH</a:t>
              </a:r>
            </a:p>
            <a:p>
              <a:pPr algn="ctr"/>
              <a:r>
                <a:rPr lang="es-ES" sz="2400" smtClean="0">
                  <a:solidFill>
                    <a:prstClr val="black"/>
                  </a:solidFill>
                  <a:latin typeface="SketchFlow Print" panose="02000000000000000000" pitchFamily="2" charset="0"/>
                </a:rPr>
                <a:t>artificial D</a:t>
              </a:r>
              <a:endParaRPr lang="es-ES" sz="2400">
                <a:solidFill>
                  <a:prstClr val="black"/>
                </a:solidFill>
                <a:latin typeface="SketchFlow Print" panose="02000000000000000000" pitchFamily="2" charset="0"/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9722555" y="4144008"/>
            <a:ext cx="2216358" cy="1727925"/>
            <a:chOff x="9722555" y="4144008"/>
            <a:chExt cx="2216358" cy="1727925"/>
          </a:xfrm>
        </p:grpSpPr>
        <p:grpSp>
          <p:nvGrpSpPr>
            <p:cNvPr id="94" name="Grupo 93"/>
            <p:cNvGrpSpPr/>
            <p:nvPr/>
          </p:nvGrpSpPr>
          <p:grpSpPr>
            <a:xfrm rot="21138549">
              <a:off x="9722555" y="4144008"/>
              <a:ext cx="2044149" cy="1727925"/>
              <a:chOff x="2426514" y="3717191"/>
              <a:chExt cx="2044149" cy="1727925"/>
            </a:xfrm>
          </p:grpSpPr>
          <p:sp>
            <p:nvSpPr>
              <p:cNvPr id="95" name="Rectángulo 94"/>
              <p:cNvSpPr/>
              <p:nvPr/>
            </p:nvSpPr>
            <p:spPr>
              <a:xfrm rot="680324">
                <a:off x="2474778" y="3717191"/>
                <a:ext cx="1953048" cy="17279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CuadroTexto 95"/>
              <p:cNvSpPr txBox="1"/>
              <p:nvPr/>
            </p:nvSpPr>
            <p:spPr>
              <a:xfrm rot="680324">
                <a:off x="2426514" y="3924237"/>
                <a:ext cx="204414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>
                    <a:solidFill>
                      <a:prstClr val="black"/>
                    </a:solidFill>
                    <a:latin typeface="SketchFlow Print" panose="02000000000000000000" pitchFamily="2" charset="0"/>
                  </a:rPr>
                  <a:t>CN </a:t>
                </a:r>
                <a:r>
                  <a:rPr lang="es-ES" sz="2400" smtClean="0">
                    <a:solidFill>
                      <a:prstClr val="black"/>
                    </a:solidFill>
                    <a:latin typeface="SketchFlow Print" panose="02000000000000000000" pitchFamily="2" charset="0"/>
                  </a:rPr>
                  <a:t>(       </a:t>
                </a:r>
                <a:r>
                  <a:rPr lang="es-ES" sz="2400">
                    <a:solidFill>
                      <a:prstClr val="black"/>
                    </a:solidFill>
                    <a:latin typeface="SketchFlow Print" panose="02000000000000000000" pitchFamily="2" charset="0"/>
                  </a:rPr>
                  <a:t>)</a:t>
                </a:r>
              </a:p>
              <a:p>
                <a:pPr algn="ctr"/>
                <a:r>
                  <a:rPr lang="es-ES" sz="2400" smtClean="0">
                    <a:solidFill>
                      <a:prstClr val="black"/>
                    </a:solidFill>
                    <a:latin typeface="SketchFlow Print" panose="02000000000000000000" pitchFamily="2" charset="0"/>
                  </a:rPr>
                  <a:t>h</a:t>
                </a:r>
                <a:r>
                  <a:rPr lang="es-ES" sz="1100" smtClean="0">
                    <a:solidFill>
                      <a:prstClr val="black"/>
                    </a:solidFill>
                    <a:latin typeface="SketchFlow Print" panose="02000000000000000000" pitchFamily="2" charset="0"/>
                  </a:rPr>
                  <a:t> </a:t>
                </a:r>
                <a:r>
                  <a:rPr lang="es-ES" sz="2400" smtClean="0">
                    <a:solidFill>
                      <a:prstClr val="black"/>
                    </a:solidFill>
                    <a:latin typeface="SketchFlow Print" panose="02000000000000000000" pitchFamily="2" charset="0"/>
                  </a:rPr>
                  <a:t>&lt;&lt;</a:t>
                </a:r>
              </a:p>
              <a:p>
                <a:pPr algn="ctr"/>
                <a:r>
                  <a:rPr lang="es-ES" sz="2400" smtClean="0">
                    <a:solidFill>
                      <a:prstClr val="black"/>
                    </a:solidFill>
                    <a:latin typeface="SketchFlow Print" panose="02000000000000000000" pitchFamily="2" charset="0"/>
                  </a:rPr>
                  <a:t>High </a:t>
                </a:r>
                <a:r>
                  <a:rPr lang="es-ES" sz="2400" err="1" smtClean="0">
                    <a:solidFill>
                      <a:prstClr val="black"/>
                    </a:solidFill>
                    <a:latin typeface="SketchFlow Print" panose="02000000000000000000" pitchFamily="2" charset="0"/>
                  </a:rPr>
                  <a:t>Order</a:t>
                </a:r>
                <a:endParaRPr lang="es-ES" sz="2400">
                  <a:solidFill>
                    <a:prstClr val="black"/>
                  </a:solidFill>
                  <a:latin typeface="SketchFlow Print" panose="02000000000000000000" pitchFamily="2" charset="0"/>
                </a:endParaRPr>
              </a:p>
            </p:txBody>
          </p:sp>
        </p:grpSp>
        <p:sp>
          <p:nvSpPr>
            <p:cNvPr id="97" name="CuadroTexto 96"/>
            <p:cNvSpPr txBox="1"/>
            <p:nvPr/>
          </p:nvSpPr>
          <p:spPr>
            <a:xfrm rot="780345">
              <a:off x="10554418" y="4434285"/>
              <a:ext cx="1384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>
                  <a:solidFill>
                    <a:srgbClr val="FF0000"/>
                  </a:solidFill>
                  <a:latin typeface="SketchFlow Print" panose="02000000000000000000" pitchFamily="2" charset="0"/>
                </a:rPr>
                <a:t>θ</a:t>
              </a:r>
              <a:r>
                <a:rPr lang="es-ES" sz="2400">
                  <a:solidFill>
                    <a:srgbClr val="FF0000"/>
                  </a:solidFill>
                  <a:latin typeface="SketchFlow Print" panose="02000000000000000000" pitchFamily="2" charset="0"/>
                </a:rPr>
                <a:t>=1/2 </a:t>
              </a:r>
            </a:p>
          </p:txBody>
        </p:sp>
      </p:grpSp>
      <p:sp>
        <p:nvSpPr>
          <p:cNvPr id="65" name="Marcador de número de diapositiva 27"/>
          <p:cNvSpPr txBox="1">
            <a:spLocks/>
          </p:cNvSpPr>
          <p:nvPr/>
        </p:nvSpPr>
        <p:spPr>
          <a:xfrm>
            <a:off x="8813580" y="6454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A4A21A-8012-4C4D-8993-3B6E49BFE356}" type="slidenum">
              <a:rPr lang="es-ES" sz="2000" smtClean="0">
                <a:solidFill>
                  <a:schemeClr val="tx1"/>
                </a:solidFill>
              </a:rPr>
              <a:t>12</a:t>
            </a:fld>
            <a:endParaRPr lang="es-ES" sz="2000">
              <a:solidFill>
                <a:schemeClr val="tx1"/>
              </a:solidFill>
            </a:endParaRPr>
          </a:p>
        </p:txBody>
      </p:sp>
      <p:sp>
        <p:nvSpPr>
          <p:cNvPr id="66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0" y="6415342"/>
            <a:ext cx="2217234" cy="365125"/>
          </a:xfrm>
        </p:spPr>
        <p:txBody>
          <a:bodyPr/>
          <a:lstStyle/>
          <a:p>
            <a:r>
              <a:rPr lang="es-ES" smtClean="0">
                <a:solidFill>
                  <a:schemeClr val="bg1"/>
                </a:solidFill>
              </a:rPr>
              <a:t>F.J. Durán-Olivencia</a:t>
            </a:r>
            <a:endParaRPr lang="es-ES">
              <a:solidFill>
                <a:schemeClr val="bg1"/>
              </a:solidFill>
            </a:endParaRPr>
          </a:p>
        </p:txBody>
      </p:sp>
      <p:grpSp>
        <p:nvGrpSpPr>
          <p:cNvPr id="67" name="Grupo 66"/>
          <p:cNvGrpSpPr/>
          <p:nvPr/>
        </p:nvGrpSpPr>
        <p:grpSpPr>
          <a:xfrm>
            <a:off x="2273534" y="2418826"/>
            <a:ext cx="6808499" cy="2862413"/>
            <a:chOff x="3869007" y="6819609"/>
            <a:chExt cx="6808499" cy="2862413"/>
          </a:xfrm>
        </p:grpSpPr>
        <p:grpSp>
          <p:nvGrpSpPr>
            <p:cNvPr id="71" name="Grupo 70"/>
            <p:cNvGrpSpPr/>
            <p:nvPr/>
          </p:nvGrpSpPr>
          <p:grpSpPr>
            <a:xfrm>
              <a:off x="4625946" y="8422417"/>
              <a:ext cx="5994431" cy="1259605"/>
              <a:chOff x="7960252" y="3753624"/>
              <a:chExt cx="4995638" cy="525173"/>
            </a:xfrm>
          </p:grpSpPr>
          <p:sp>
            <p:nvSpPr>
              <p:cNvPr id="103" name="Rectángulo 102"/>
              <p:cNvSpPr/>
              <p:nvPr/>
            </p:nvSpPr>
            <p:spPr>
              <a:xfrm>
                <a:off x="7960253" y="3778211"/>
                <a:ext cx="4995634" cy="5005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CuadroTexto 103"/>
              <p:cNvSpPr txBox="1"/>
              <p:nvPr/>
            </p:nvSpPr>
            <p:spPr>
              <a:xfrm>
                <a:off x="8004141" y="3753624"/>
                <a:ext cx="49517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5" name="Conector recto 104"/>
              <p:cNvCxnSpPr/>
              <p:nvPr/>
            </p:nvCxnSpPr>
            <p:spPr>
              <a:xfrm flipV="1">
                <a:off x="7960252" y="3771622"/>
                <a:ext cx="4995635" cy="4201"/>
              </a:xfrm>
              <a:prstGeom prst="line">
                <a:avLst/>
              </a:prstGeom>
              <a:ln w="254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upo 71"/>
            <p:cNvGrpSpPr/>
            <p:nvPr/>
          </p:nvGrpSpPr>
          <p:grpSpPr>
            <a:xfrm>
              <a:off x="3869007" y="6819609"/>
              <a:ext cx="6808499" cy="2703667"/>
              <a:chOff x="6075070" y="3562517"/>
              <a:chExt cx="6808499" cy="2703667"/>
            </a:xfrm>
          </p:grpSpPr>
          <p:grpSp>
            <p:nvGrpSpPr>
              <p:cNvPr id="81" name="Grupo 80"/>
              <p:cNvGrpSpPr/>
              <p:nvPr/>
            </p:nvGrpSpPr>
            <p:grpSpPr>
              <a:xfrm>
                <a:off x="7067342" y="5274937"/>
                <a:ext cx="5759098" cy="991247"/>
                <a:chOff x="7088412" y="4334328"/>
                <a:chExt cx="5759098" cy="99124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CuadroTexto 92"/>
                    <p:cNvSpPr txBox="1"/>
                    <p:nvPr/>
                  </p:nvSpPr>
                  <p:spPr>
                    <a:xfrm>
                      <a:off x="7088412" y="4513610"/>
                      <a:ext cx="1708096" cy="66159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ES" sz="2800" b="0" i="1" smtClean="0">
                                <a:solidFill>
                                  <a:prstClr val="black"/>
                                </a:solidFill>
                                <a:latin typeface="TeX Gyre Pagella Math" panose="02000503000000000000" pitchFamily="50" charset="0"/>
                                <a:ea typeface="TeX Gyre Pagella Math" panose="02000503000000000000" pitchFamily="50" charset="0"/>
                                <a:cs typeface="TeX Gyre Pagella Math" panose="02000503000000000000" pitchFamily="50" charset="0"/>
                              </a:rPr>
                              <m:t>𝜎</m:t>
                            </m:r>
                            <m:r>
                              <a:rPr lang="es-ES" sz="2800" smtClean="0">
                                <a:solidFill>
                                  <a:prstClr val="black"/>
                                </a:solidFill>
                                <a:latin typeface="TeX Gyre Pagella Math" panose="02000503000000000000" pitchFamily="50" charset="0"/>
                                <a:ea typeface="TeX Gyre Pagella Math" panose="02000503000000000000" pitchFamily="50" charset="0"/>
                                <a:cs typeface="TeX Gyre Pagella Math" panose="02000503000000000000" pitchFamily="50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s-E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eX Gyre Pagella Math" panose="02000503000000000000" pitchFamily="50" charset="0"/>
                                    <a:cs typeface="TeX Gyre Pagella Math" panose="02000503000000000000" pitchFamily="50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s-ES" sz="2800" b="0" i="0" smtClean="0">
                                    <a:solidFill>
                                      <a:prstClr val="black"/>
                                    </a:solidFill>
                                    <a:latin typeface="TeX Gyre Pagella Math" panose="02000503000000000000" pitchFamily="50" charset="0"/>
                                    <a:ea typeface="TeX Gyre Pagella Math" panose="02000503000000000000" pitchFamily="50" charset="0"/>
                                    <a:cs typeface="TeX Gyre Pagella Math" panose="02000503000000000000" pitchFamily="50" charset="0"/>
                                  </a:rPr>
                                  <m:t>vΔ</m:t>
                                </m:r>
                                <m:r>
                                  <a:rPr lang="es-ES" sz="2800" b="0" i="1" smtClean="0">
                                    <a:solidFill>
                                      <a:prstClr val="black"/>
                                    </a:solidFill>
                                    <a:latin typeface="TeX Gyre Pagella Math" panose="02000503000000000000" pitchFamily="50" charset="0"/>
                                    <a:ea typeface="TeX Gyre Pagella Math" panose="02000503000000000000" pitchFamily="50" charset="0"/>
                                    <a:cs typeface="TeX Gyre Pagella Math" panose="02000503000000000000" pitchFamily="50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s-ES" sz="2800" i="1">
                                    <a:solidFill>
                                      <a:prstClr val="black"/>
                                    </a:solidFill>
                                    <a:latin typeface="TeX Gyre Pagella Math" panose="02000503000000000000" pitchFamily="50" charset="0"/>
                                    <a:ea typeface="TeX Gyre Pagella Math" panose="02000503000000000000" pitchFamily="50" charset="0"/>
                                    <a:cs typeface="TeX Gyre Pagella Math" panose="02000503000000000000" pitchFamily="50" charset="0"/>
                                  </a:rPr>
                                  <m:t>h</m:t>
                                </m:r>
                              </m:den>
                            </m:f>
                            <m:r>
                              <a:rPr lang="es-ES" sz="2800" i="1" smtClean="0">
                                <a:solidFill>
                                  <a:prstClr val="black"/>
                                </a:solidFill>
                                <a:latin typeface="TeX Gyre Pagella Math" panose="02000503000000000000" pitchFamily="50" charset="0"/>
                                <a:ea typeface="TeX Gyre Pagella Math" panose="02000503000000000000" pitchFamily="50" charset="0"/>
                                <a:cs typeface="TeX Gyre Pagella Math" panose="02000503000000000000" pitchFamily="50" charset="0"/>
                              </a:rPr>
                              <m:t>∼</m:t>
                            </m:r>
                          </m:oMath>
                        </m:oMathPara>
                      </a14:m>
                      <a:endParaRPr lang="es-ES" sz="2800" dirty="0">
                        <a:solidFill>
                          <a:prstClr val="black"/>
                        </a:solidFill>
                        <a:latin typeface="TeX Gyre Pagella Math" panose="02000503000000000000" pitchFamily="50" charset="0"/>
                        <a:ea typeface="TeX Gyre Pagella Math" panose="02000503000000000000" pitchFamily="50" charset="0"/>
                        <a:cs typeface="TeX Gyre Pagella Math" panose="02000503000000000000" pitchFamily="50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3" name="CuadroTexto 9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88412" y="4513610"/>
                      <a:ext cx="1708096" cy="661591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98" name="Grupo 97"/>
                <p:cNvGrpSpPr/>
                <p:nvPr/>
              </p:nvGrpSpPr>
              <p:grpSpPr>
                <a:xfrm>
                  <a:off x="8799607" y="4334328"/>
                  <a:ext cx="4047903" cy="991247"/>
                  <a:chOff x="8923432" y="4334328"/>
                  <a:chExt cx="4047903" cy="991247"/>
                </a:xfrm>
              </p:grpSpPr>
              <p:cxnSp>
                <p:nvCxnSpPr>
                  <p:cNvPr id="99" name="Conector recto 98"/>
                  <p:cNvCxnSpPr/>
                  <p:nvPr/>
                </p:nvCxnSpPr>
                <p:spPr>
                  <a:xfrm flipV="1">
                    <a:off x="9079809" y="4826040"/>
                    <a:ext cx="3672000" cy="11621"/>
                  </a:xfrm>
                  <a:prstGeom prst="line">
                    <a:avLst/>
                  </a:prstGeom>
                  <a:ln w="2222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0" name="Grupo 99"/>
                  <p:cNvGrpSpPr/>
                  <p:nvPr/>
                </p:nvGrpSpPr>
                <p:grpSpPr>
                  <a:xfrm>
                    <a:off x="8923432" y="4334328"/>
                    <a:ext cx="4047903" cy="991247"/>
                    <a:chOff x="8990912" y="4334328"/>
                    <a:chExt cx="4047903" cy="991247"/>
                  </a:xfrm>
                </p:grpSpPr>
                <p:sp>
                  <p:nvSpPr>
                    <p:cNvPr id="101" name="CuadroTexto 100"/>
                    <p:cNvSpPr txBox="1"/>
                    <p:nvPr/>
                  </p:nvSpPr>
                  <p:spPr>
                    <a:xfrm>
                      <a:off x="8990912" y="4334328"/>
                      <a:ext cx="404790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s-ES" sz="2800" dirty="0" err="1" smtClean="0">
                          <a:solidFill>
                            <a:prstClr val="black"/>
                          </a:solidFill>
                        </a:rPr>
                        <a:t>Num</a:t>
                      </a:r>
                      <a:r>
                        <a:rPr lang="es-ES" sz="2800" dirty="0" smtClean="0">
                          <a:solidFill>
                            <a:prstClr val="black"/>
                          </a:solidFill>
                        </a:rPr>
                        <a:t>. </a:t>
                      </a:r>
                      <a:r>
                        <a:rPr lang="es-ES" sz="2800" dirty="0" err="1" smtClean="0">
                          <a:solidFill>
                            <a:prstClr val="black"/>
                          </a:solidFill>
                        </a:rPr>
                        <a:t>Length</a:t>
                      </a:r>
                      <a:r>
                        <a:rPr lang="es-ES" sz="2800" dirty="0" smtClean="0">
                          <a:solidFill>
                            <a:prstClr val="black"/>
                          </a:solidFill>
                        </a:rPr>
                        <a:t> (</a:t>
                      </a:r>
                      <a:r>
                        <a:rPr lang="es-ES" sz="2800" dirty="0" err="1" smtClean="0">
                          <a:solidFill>
                            <a:prstClr val="black"/>
                          </a:solidFill>
                        </a:rPr>
                        <a:t>drift</a:t>
                      </a:r>
                      <a:r>
                        <a:rPr lang="es-ES" sz="2800" dirty="0" smtClean="0">
                          <a:solidFill>
                            <a:prstClr val="black"/>
                          </a:solidFill>
                        </a:rPr>
                        <a:t>) </a:t>
                      </a:r>
                      <a:r>
                        <a:rPr lang="es-ES" sz="2800" dirty="0" err="1" smtClean="0">
                          <a:solidFill>
                            <a:prstClr val="black"/>
                          </a:solidFill>
                        </a:rPr>
                        <a:t>scale</a:t>
                      </a:r>
                      <a:r>
                        <a:rPr lang="es-ES" sz="2800" dirty="0" smtClean="0">
                          <a:solidFill>
                            <a:prstClr val="black"/>
                          </a:solidFill>
                        </a:rPr>
                        <a:t> </a:t>
                      </a:r>
                      <a:endParaRPr lang="es-ES" sz="20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02" name="CuadroTexto 101"/>
                    <p:cNvSpPr txBox="1"/>
                    <p:nvPr/>
                  </p:nvSpPr>
                  <p:spPr>
                    <a:xfrm>
                      <a:off x="9917566" y="4802355"/>
                      <a:ext cx="170912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s-ES" sz="2800" dirty="0" err="1" smtClean="0">
                          <a:solidFill>
                            <a:prstClr val="black"/>
                          </a:solidFill>
                        </a:rPr>
                        <a:t>Mesh</a:t>
                      </a:r>
                      <a:r>
                        <a:rPr lang="es-ES" sz="2800" dirty="0" smtClean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s-ES" sz="2800" dirty="0" err="1" smtClean="0">
                          <a:solidFill>
                            <a:prstClr val="black"/>
                          </a:solidFill>
                        </a:rPr>
                        <a:t>Size</a:t>
                      </a:r>
                      <a:endParaRPr lang="es-ES" sz="2000" dirty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85" name="Grupo 84"/>
              <p:cNvGrpSpPr/>
              <p:nvPr/>
            </p:nvGrpSpPr>
            <p:grpSpPr>
              <a:xfrm>
                <a:off x="6075070" y="3562517"/>
                <a:ext cx="6808499" cy="1572285"/>
                <a:chOff x="6075070" y="3562517"/>
                <a:chExt cx="6808499" cy="1572285"/>
              </a:xfrm>
            </p:grpSpPr>
            <p:grpSp>
              <p:nvGrpSpPr>
                <p:cNvPr id="86" name="Grupo 85"/>
                <p:cNvGrpSpPr/>
                <p:nvPr/>
              </p:nvGrpSpPr>
              <p:grpSpPr>
                <a:xfrm>
                  <a:off x="6075070" y="3562517"/>
                  <a:ext cx="6737596" cy="1551787"/>
                  <a:chOff x="6075070" y="4248317"/>
                  <a:chExt cx="6737596" cy="1551787"/>
                </a:xfrm>
              </p:grpSpPr>
              <p:pic>
                <p:nvPicPr>
                  <p:cNvPr id="91" name="Picture 2" descr="http://www.tandemic.com/wp-content/uploads/Definition.png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75070" y="4248317"/>
                    <a:ext cx="1619206" cy="1533423"/>
                  </a:xfrm>
                  <a:prstGeom prst="ellipse">
                    <a:avLst/>
                  </a:prstGeom>
                  <a:noFill/>
                  <a:ln w="31750"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92" name="Conector recto 91"/>
                  <p:cNvCxnSpPr/>
                  <p:nvPr/>
                </p:nvCxnSpPr>
                <p:spPr>
                  <a:xfrm>
                    <a:off x="6836666" y="5797800"/>
                    <a:ext cx="5976000" cy="2304"/>
                  </a:xfrm>
                  <a:prstGeom prst="line">
                    <a:avLst/>
                  </a:prstGeom>
                  <a:ln w="317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7" name="CuadroTexto 86"/>
                <p:cNvSpPr txBox="1"/>
                <p:nvPr/>
              </p:nvSpPr>
              <p:spPr>
                <a:xfrm>
                  <a:off x="10299207" y="4488471"/>
                  <a:ext cx="258436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3600" dirty="0" err="1" smtClean="0">
                      <a:solidFill>
                        <a:prstClr val="black"/>
                      </a:solidFill>
                      <a:latin typeface="Mistral" panose="03090702030407020403" pitchFamily="66" charset="0"/>
                    </a:rPr>
                    <a:t>Courant</a:t>
                  </a:r>
                  <a:r>
                    <a:rPr lang="es-ES" sz="3200" dirty="0" smtClean="0">
                      <a:solidFill>
                        <a:prstClr val="white"/>
                      </a:solidFill>
                      <a:latin typeface="Mistral" panose="03090702030407020403" pitchFamily="66" charset="0"/>
                    </a:rPr>
                    <a:t> </a:t>
                  </a:r>
                  <a:r>
                    <a:rPr lang="es-ES" sz="2400" dirty="0" err="1">
                      <a:solidFill>
                        <a:prstClr val="white"/>
                      </a:solidFill>
                    </a:rPr>
                    <a:t>Number</a:t>
                  </a:r>
                  <a:endParaRPr lang="es-ES" sz="24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956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2.22222E-6 L -0.0638 0.003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ángulo 7"/>
          <p:cNvSpPr/>
          <p:nvPr/>
        </p:nvSpPr>
        <p:spPr>
          <a:xfrm>
            <a:off x="225131" y="1044089"/>
            <a:ext cx="3917523" cy="532675"/>
          </a:xfrm>
          <a:custGeom>
            <a:avLst/>
            <a:gdLst>
              <a:gd name="connsiteX0" fmla="*/ 0 w 3427141"/>
              <a:gd name="connsiteY0" fmla="*/ 0 h 524362"/>
              <a:gd name="connsiteX1" fmla="*/ 3427141 w 3427141"/>
              <a:gd name="connsiteY1" fmla="*/ 0 h 524362"/>
              <a:gd name="connsiteX2" fmla="*/ 3427141 w 3427141"/>
              <a:gd name="connsiteY2" fmla="*/ 524362 h 524362"/>
              <a:gd name="connsiteX3" fmla="*/ 0 w 3427141"/>
              <a:gd name="connsiteY3" fmla="*/ 524362 h 524362"/>
              <a:gd name="connsiteX4" fmla="*/ 0 w 3427141"/>
              <a:gd name="connsiteY4" fmla="*/ 0 h 524362"/>
              <a:gd name="connsiteX0" fmla="*/ 241069 w 3668210"/>
              <a:gd name="connsiteY0" fmla="*/ 0 h 532675"/>
              <a:gd name="connsiteX1" fmla="*/ 3668210 w 3668210"/>
              <a:gd name="connsiteY1" fmla="*/ 0 h 532675"/>
              <a:gd name="connsiteX2" fmla="*/ 3668210 w 3668210"/>
              <a:gd name="connsiteY2" fmla="*/ 524362 h 532675"/>
              <a:gd name="connsiteX3" fmla="*/ 0 w 3668210"/>
              <a:gd name="connsiteY3" fmla="*/ 532675 h 532675"/>
              <a:gd name="connsiteX4" fmla="*/ 241069 w 3668210"/>
              <a:gd name="connsiteY4" fmla="*/ 0 h 532675"/>
              <a:gd name="connsiteX0" fmla="*/ 241069 w 3900966"/>
              <a:gd name="connsiteY0" fmla="*/ 0 h 532675"/>
              <a:gd name="connsiteX1" fmla="*/ 3668210 w 3900966"/>
              <a:gd name="connsiteY1" fmla="*/ 0 h 532675"/>
              <a:gd name="connsiteX2" fmla="*/ 3900966 w 3900966"/>
              <a:gd name="connsiteY2" fmla="*/ 532674 h 532675"/>
              <a:gd name="connsiteX3" fmla="*/ 0 w 3900966"/>
              <a:gd name="connsiteY3" fmla="*/ 532675 h 532675"/>
              <a:gd name="connsiteX4" fmla="*/ 241069 w 3900966"/>
              <a:gd name="connsiteY4" fmla="*/ 0 h 532675"/>
              <a:gd name="connsiteX0" fmla="*/ 241069 w 3900966"/>
              <a:gd name="connsiteY0" fmla="*/ 0 h 532675"/>
              <a:gd name="connsiteX1" fmla="*/ 3668210 w 3900966"/>
              <a:gd name="connsiteY1" fmla="*/ 0 h 532675"/>
              <a:gd name="connsiteX2" fmla="*/ 3900966 w 3900966"/>
              <a:gd name="connsiteY2" fmla="*/ 532674 h 532675"/>
              <a:gd name="connsiteX3" fmla="*/ 0 w 3900966"/>
              <a:gd name="connsiteY3" fmla="*/ 532675 h 532675"/>
              <a:gd name="connsiteX4" fmla="*/ 241069 w 3900966"/>
              <a:gd name="connsiteY4" fmla="*/ 0 h 532675"/>
              <a:gd name="connsiteX0" fmla="*/ 241069 w 3900966"/>
              <a:gd name="connsiteY0" fmla="*/ 0 h 532675"/>
              <a:gd name="connsiteX1" fmla="*/ 3668210 w 3900966"/>
              <a:gd name="connsiteY1" fmla="*/ 0 h 532675"/>
              <a:gd name="connsiteX2" fmla="*/ 3900966 w 3900966"/>
              <a:gd name="connsiteY2" fmla="*/ 532674 h 532675"/>
              <a:gd name="connsiteX3" fmla="*/ 0 w 3900966"/>
              <a:gd name="connsiteY3" fmla="*/ 532675 h 532675"/>
              <a:gd name="connsiteX4" fmla="*/ 241069 w 3900966"/>
              <a:gd name="connsiteY4" fmla="*/ 0 h 532675"/>
              <a:gd name="connsiteX0" fmla="*/ 241069 w 3900966"/>
              <a:gd name="connsiteY0" fmla="*/ 0 h 532675"/>
              <a:gd name="connsiteX1" fmla="*/ 3668210 w 3900966"/>
              <a:gd name="connsiteY1" fmla="*/ 0 h 532675"/>
              <a:gd name="connsiteX2" fmla="*/ 3900966 w 3900966"/>
              <a:gd name="connsiteY2" fmla="*/ 532674 h 532675"/>
              <a:gd name="connsiteX3" fmla="*/ 0 w 3900966"/>
              <a:gd name="connsiteY3" fmla="*/ 532675 h 532675"/>
              <a:gd name="connsiteX4" fmla="*/ 241069 w 3900966"/>
              <a:gd name="connsiteY4" fmla="*/ 0 h 532675"/>
              <a:gd name="connsiteX0" fmla="*/ 241069 w 3900966"/>
              <a:gd name="connsiteY0" fmla="*/ 0 h 532675"/>
              <a:gd name="connsiteX1" fmla="*/ 3668210 w 3900966"/>
              <a:gd name="connsiteY1" fmla="*/ 0 h 532675"/>
              <a:gd name="connsiteX2" fmla="*/ 3900966 w 3900966"/>
              <a:gd name="connsiteY2" fmla="*/ 532675 h 532675"/>
              <a:gd name="connsiteX3" fmla="*/ 0 w 3900966"/>
              <a:gd name="connsiteY3" fmla="*/ 532675 h 532675"/>
              <a:gd name="connsiteX4" fmla="*/ 241069 w 3900966"/>
              <a:gd name="connsiteY4" fmla="*/ 0 h 532675"/>
              <a:gd name="connsiteX0" fmla="*/ 241069 w 3900966"/>
              <a:gd name="connsiteY0" fmla="*/ 0 h 532675"/>
              <a:gd name="connsiteX1" fmla="*/ 3668210 w 3900966"/>
              <a:gd name="connsiteY1" fmla="*/ 0 h 532675"/>
              <a:gd name="connsiteX2" fmla="*/ 3900966 w 3900966"/>
              <a:gd name="connsiteY2" fmla="*/ 532675 h 532675"/>
              <a:gd name="connsiteX3" fmla="*/ 0 w 3900966"/>
              <a:gd name="connsiteY3" fmla="*/ 532675 h 532675"/>
              <a:gd name="connsiteX4" fmla="*/ 241069 w 3900966"/>
              <a:gd name="connsiteY4" fmla="*/ 0 h 532675"/>
              <a:gd name="connsiteX0" fmla="*/ 241069 w 3900966"/>
              <a:gd name="connsiteY0" fmla="*/ 0 h 532675"/>
              <a:gd name="connsiteX1" fmla="*/ 3668210 w 3900966"/>
              <a:gd name="connsiteY1" fmla="*/ 0 h 532675"/>
              <a:gd name="connsiteX2" fmla="*/ 3900966 w 3900966"/>
              <a:gd name="connsiteY2" fmla="*/ 532675 h 532675"/>
              <a:gd name="connsiteX3" fmla="*/ 0 w 3900966"/>
              <a:gd name="connsiteY3" fmla="*/ 532675 h 532675"/>
              <a:gd name="connsiteX4" fmla="*/ 241069 w 3900966"/>
              <a:gd name="connsiteY4" fmla="*/ 0 h 532675"/>
              <a:gd name="connsiteX0" fmla="*/ 241069 w 3900966"/>
              <a:gd name="connsiteY0" fmla="*/ 0 h 532675"/>
              <a:gd name="connsiteX1" fmla="*/ 3668210 w 3900966"/>
              <a:gd name="connsiteY1" fmla="*/ 0 h 532675"/>
              <a:gd name="connsiteX2" fmla="*/ 3900966 w 3900966"/>
              <a:gd name="connsiteY2" fmla="*/ 532675 h 532675"/>
              <a:gd name="connsiteX3" fmla="*/ 0 w 3900966"/>
              <a:gd name="connsiteY3" fmla="*/ 532675 h 532675"/>
              <a:gd name="connsiteX4" fmla="*/ 241069 w 3900966"/>
              <a:gd name="connsiteY4" fmla="*/ 0 h 532675"/>
              <a:gd name="connsiteX0" fmla="*/ 241069 w 3900966"/>
              <a:gd name="connsiteY0" fmla="*/ 0 h 532675"/>
              <a:gd name="connsiteX1" fmla="*/ 3668210 w 3900966"/>
              <a:gd name="connsiteY1" fmla="*/ 0 h 532675"/>
              <a:gd name="connsiteX2" fmla="*/ 3900966 w 3900966"/>
              <a:gd name="connsiteY2" fmla="*/ 532675 h 532675"/>
              <a:gd name="connsiteX3" fmla="*/ 0 w 3900966"/>
              <a:gd name="connsiteY3" fmla="*/ 532675 h 532675"/>
              <a:gd name="connsiteX4" fmla="*/ 241069 w 3900966"/>
              <a:gd name="connsiteY4" fmla="*/ 0 h 532675"/>
              <a:gd name="connsiteX0" fmla="*/ 241069 w 3900966"/>
              <a:gd name="connsiteY0" fmla="*/ 0 h 532675"/>
              <a:gd name="connsiteX1" fmla="*/ 3668210 w 3900966"/>
              <a:gd name="connsiteY1" fmla="*/ 0 h 532675"/>
              <a:gd name="connsiteX2" fmla="*/ 3900966 w 3900966"/>
              <a:gd name="connsiteY2" fmla="*/ 532675 h 532675"/>
              <a:gd name="connsiteX3" fmla="*/ 0 w 3900966"/>
              <a:gd name="connsiteY3" fmla="*/ 532675 h 532675"/>
              <a:gd name="connsiteX4" fmla="*/ 241069 w 3900966"/>
              <a:gd name="connsiteY4" fmla="*/ 0 h 532675"/>
              <a:gd name="connsiteX0" fmla="*/ 241069 w 3900966"/>
              <a:gd name="connsiteY0" fmla="*/ 0 h 532675"/>
              <a:gd name="connsiteX1" fmla="*/ 3668210 w 3900966"/>
              <a:gd name="connsiteY1" fmla="*/ 0 h 532675"/>
              <a:gd name="connsiteX2" fmla="*/ 3900966 w 3900966"/>
              <a:gd name="connsiteY2" fmla="*/ 532675 h 532675"/>
              <a:gd name="connsiteX3" fmla="*/ 0 w 3900966"/>
              <a:gd name="connsiteY3" fmla="*/ 532675 h 532675"/>
              <a:gd name="connsiteX4" fmla="*/ 241069 w 3900966"/>
              <a:gd name="connsiteY4" fmla="*/ 0 h 532675"/>
              <a:gd name="connsiteX0" fmla="*/ 241069 w 3900966"/>
              <a:gd name="connsiteY0" fmla="*/ 0 h 532675"/>
              <a:gd name="connsiteX1" fmla="*/ 3668210 w 3900966"/>
              <a:gd name="connsiteY1" fmla="*/ 0 h 532675"/>
              <a:gd name="connsiteX2" fmla="*/ 3900966 w 3900966"/>
              <a:gd name="connsiteY2" fmla="*/ 532675 h 532675"/>
              <a:gd name="connsiteX3" fmla="*/ 0 w 3900966"/>
              <a:gd name="connsiteY3" fmla="*/ 532675 h 532675"/>
              <a:gd name="connsiteX4" fmla="*/ 241069 w 3900966"/>
              <a:gd name="connsiteY4" fmla="*/ 0 h 532675"/>
              <a:gd name="connsiteX0" fmla="*/ 241069 w 3900966"/>
              <a:gd name="connsiteY0" fmla="*/ 0 h 532675"/>
              <a:gd name="connsiteX1" fmla="*/ 3668210 w 3900966"/>
              <a:gd name="connsiteY1" fmla="*/ 0 h 532675"/>
              <a:gd name="connsiteX2" fmla="*/ 3900966 w 3900966"/>
              <a:gd name="connsiteY2" fmla="*/ 532675 h 532675"/>
              <a:gd name="connsiteX3" fmla="*/ 0 w 3900966"/>
              <a:gd name="connsiteY3" fmla="*/ 532675 h 532675"/>
              <a:gd name="connsiteX4" fmla="*/ 241069 w 3900966"/>
              <a:gd name="connsiteY4" fmla="*/ 0 h 532675"/>
              <a:gd name="connsiteX0" fmla="*/ 241069 w 3928675"/>
              <a:gd name="connsiteY0" fmla="*/ 0 h 532675"/>
              <a:gd name="connsiteX1" fmla="*/ 3668210 w 3928675"/>
              <a:gd name="connsiteY1" fmla="*/ 0 h 532675"/>
              <a:gd name="connsiteX2" fmla="*/ 3928675 w 3928675"/>
              <a:gd name="connsiteY2" fmla="*/ 532675 h 532675"/>
              <a:gd name="connsiteX3" fmla="*/ 0 w 3928675"/>
              <a:gd name="connsiteY3" fmla="*/ 532675 h 532675"/>
              <a:gd name="connsiteX4" fmla="*/ 241069 w 3928675"/>
              <a:gd name="connsiteY4" fmla="*/ 0 h 532675"/>
              <a:gd name="connsiteX0" fmla="*/ 241069 w 3928675"/>
              <a:gd name="connsiteY0" fmla="*/ 0 h 532675"/>
              <a:gd name="connsiteX1" fmla="*/ 3668210 w 3928675"/>
              <a:gd name="connsiteY1" fmla="*/ 0 h 532675"/>
              <a:gd name="connsiteX2" fmla="*/ 3928675 w 3928675"/>
              <a:gd name="connsiteY2" fmla="*/ 532675 h 532675"/>
              <a:gd name="connsiteX3" fmla="*/ 0 w 3928675"/>
              <a:gd name="connsiteY3" fmla="*/ 532675 h 532675"/>
              <a:gd name="connsiteX4" fmla="*/ 241069 w 3928675"/>
              <a:gd name="connsiteY4" fmla="*/ 0 h 532675"/>
              <a:gd name="connsiteX0" fmla="*/ 241069 w 3928675"/>
              <a:gd name="connsiteY0" fmla="*/ 0 h 532675"/>
              <a:gd name="connsiteX1" fmla="*/ 3668210 w 3928675"/>
              <a:gd name="connsiteY1" fmla="*/ 0 h 532675"/>
              <a:gd name="connsiteX2" fmla="*/ 3928675 w 3928675"/>
              <a:gd name="connsiteY2" fmla="*/ 532675 h 532675"/>
              <a:gd name="connsiteX3" fmla="*/ 0 w 3928675"/>
              <a:gd name="connsiteY3" fmla="*/ 532675 h 532675"/>
              <a:gd name="connsiteX4" fmla="*/ 241069 w 3928675"/>
              <a:gd name="connsiteY4" fmla="*/ 0 h 532675"/>
              <a:gd name="connsiteX0" fmla="*/ 241069 w 3906372"/>
              <a:gd name="connsiteY0" fmla="*/ 0 h 532675"/>
              <a:gd name="connsiteX1" fmla="*/ 3668210 w 3906372"/>
              <a:gd name="connsiteY1" fmla="*/ 0 h 532675"/>
              <a:gd name="connsiteX2" fmla="*/ 3906372 w 3906372"/>
              <a:gd name="connsiteY2" fmla="*/ 532675 h 532675"/>
              <a:gd name="connsiteX3" fmla="*/ 0 w 3906372"/>
              <a:gd name="connsiteY3" fmla="*/ 532675 h 532675"/>
              <a:gd name="connsiteX4" fmla="*/ 241069 w 3906372"/>
              <a:gd name="connsiteY4" fmla="*/ 0 h 532675"/>
              <a:gd name="connsiteX0" fmla="*/ 241069 w 3906372"/>
              <a:gd name="connsiteY0" fmla="*/ 0 h 532675"/>
              <a:gd name="connsiteX1" fmla="*/ 3668210 w 3906372"/>
              <a:gd name="connsiteY1" fmla="*/ 0 h 532675"/>
              <a:gd name="connsiteX2" fmla="*/ 3906372 w 3906372"/>
              <a:gd name="connsiteY2" fmla="*/ 532675 h 532675"/>
              <a:gd name="connsiteX3" fmla="*/ 0 w 3906372"/>
              <a:gd name="connsiteY3" fmla="*/ 532675 h 532675"/>
              <a:gd name="connsiteX4" fmla="*/ 241069 w 3906372"/>
              <a:gd name="connsiteY4" fmla="*/ 0 h 532675"/>
              <a:gd name="connsiteX0" fmla="*/ 241069 w 3917523"/>
              <a:gd name="connsiteY0" fmla="*/ 0 h 532675"/>
              <a:gd name="connsiteX1" fmla="*/ 3668210 w 3917523"/>
              <a:gd name="connsiteY1" fmla="*/ 0 h 532675"/>
              <a:gd name="connsiteX2" fmla="*/ 3917523 w 3917523"/>
              <a:gd name="connsiteY2" fmla="*/ 521524 h 532675"/>
              <a:gd name="connsiteX3" fmla="*/ 0 w 3917523"/>
              <a:gd name="connsiteY3" fmla="*/ 532675 h 532675"/>
              <a:gd name="connsiteX4" fmla="*/ 241069 w 3917523"/>
              <a:gd name="connsiteY4" fmla="*/ 0 h 53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7523" h="532675">
                <a:moveTo>
                  <a:pt x="241069" y="0"/>
                </a:moveTo>
                <a:lnTo>
                  <a:pt x="3668210" y="0"/>
                </a:lnTo>
                <a:cubicBezTo>
                  <a:pt x="3769594" y="6926"/>
                  <a:pt x="3778233" y="109034"/>
                  <a:pt x="3917523" y="521524"/>
                </a:cubicBezTo>
                <a:lnTo>
                  <a:pt x="0" y="532675"/>
                </a:lnTo>
                <a:cubicBezTo>
                  <a:pt x="138545" y="64171"/>
                  <a:pt x="110837" y="2991"/>
                  <a:pt x="241069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ángulo 76"/>
          <p:cNvSpPr/>
          <p:nvPr/>
        </p:nvSpPr>
        <p:spPr>
          <a:xfrm>
            <a:off x="-571500" y="1568449"/>
            <a:ext cx="12903200" cy="48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351423" y="1816988"/>
            <a:ext cx="8777955" cy="4428086"/>
            <a:chOff x="1351423" y="2106548"/>
            <a:chExt cx="8777955" cy="4428086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423" y="2106548"/>
              <a:ext cx="8777955" cy="4428086"/>
            </a:xfrm>
            <a:prstGeom prst="rect">
              <a:avLst/>
            </a:prstGeom>
          </p:spPr>
        </p:pic>
        <p:cxnSp>
          <p:nvCxnSpPr>
            <p:cNvPr id="68" name="Conector recto 67"/>
            <p:cNvCxnSpPr/>
            <p:nvPr/>
          </p:nvCxnSpPr>
          <p:spPr>
            <a:xfrm>
              <a:off x="2266950" y="4921425"/>
              <a:ext cx="2451100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/>
            <p:cNvCxnSpPr/>
            <p:nvPr/>
          </p:nvCxnSpPr>
          <p:spPr>
            <a:xfrm>
              <a:off x="4912360" y="4921425"/>
              <a:ext cx="2451100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/>
            <p:cNvCxnSpPr/>
            <p:nvPr/>
          </p:nvCxnSpPr>
          <p:spPr>
            <a:xfrm>
              <a:off x="7537450" y="4921425"/>
              <a:ext cx="2451100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/>
          <p:cNvGrpSpPr/>
          <p:nvPr/>
        </p:nvGrpSpPr>
        <p:grpSpPr>
          <a:xfrm>
            <a:off x="5359556" y="4740253"/>
            <a:ext cx="1953048" cy="1727925"/>
            <a:chOff x="5359556" y="4340204"/>
            <a:chExt cx="1953048" cy="1727925"/>
          </a:xfrm>
        </p:grpSpPr>
        <p:sp>
          <p:nvSpPr>
            <p:cNvPr id="32" name="Rectángulo 31"/>
            <p:cNvSpPr/>
            <p:nvPr/>
          </p:nvSpPr>
          <p:spPr>
            <a:xfrm rot="21189936">
              <a:off x="5359556" y="4340204"/>
              <a:ext cx="1953048" cy="17279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 rot="21189936">
              <a:off x="5557667" y="4630454"/>
              <a:ext cx="155683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400" err="1">
                  <a:solidFill>
                    <a:prstClr val="black"/>
                  </a:solidFill>
                  <a:latin typeface="SketchFlow Print" panose="02000000000000000000" pitchFamily="2" charset="0"/>
                </a:rPr>
                <a:t>Implicit</a:t>
              </a:r>
              <a:endParaRPr lang="es-ES" sz="2400">
                <a:solidFill>
                  <a:prstClr val="black"/>
                </a:solidFill>
                <a:latin typeface="SketchFlow Print" panose="02000000000000000000" pitchFamily="2" charset="0"/>
              </a:endParaRPr>
            </a:p>
            <a:p>
              <a:pPr algn="ctr"/>
              <a:r>
                <a:rPr lang="es-ES" sz="2400">
                  <a:solidFill>
                    <a:prstClr val="black"/>
                  </a:solidFill>
                  <a:latin typeface="SketchFlow Print" panose="02000000000000000000" pitchFamily="2" charset="0"/>
                </a:rPr>
                <a:t> (    ) </a:t>
              </a:r>
            </a:p>
            <a:p>
              <a:pPr algn="ctr"/>
              <a:r>
                <a:rPr lang="es-ES" sz="2400" err="1">
                  <a:solidFill>
                    <a:prstClr val="black"/>
                  </a:solidFill>
                  <a:latin typeface="SketchFlow Print" panose="02000000000000000000" pitchFamily="2" charset="0"/>
                </a:rPr>
                <a:t>Amplifies</a:t>
              </a:r>
              <a:endParaRPr lang="es-ES" sz="2400">
                <a:solidFill>
                  <a:prstClr val="black"/>
                </a:solidFill>
                <a:latin typeface="SketchFlow Print" panose="02000000000000000000" pitchFamily="2" charset="0"/>
              </a:endParaRPr>
            </a:p>
          </p:txBody>
        </p:sp>
      </p:grpSp>
      <p:sp>
        <p:nvSpPr>
          <p:cNvPr id="66" name="CuadroTexto 65"/>
          <p:cNvSpPr txBox="1"/>
          <p:nvPr/>
        </p:nvSpPr>
        <p:spPr>
          <a:xfrm rot="21218993">
            <a:off x="6060827" y="5399835"/>
            <a:ext cx="90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>
                <a:solidFill>
                  <a:srgbClr val="000099"/>
                </a:solidFill>
                <a:latin typeface="SketchFlow Print" panose="02000000000000000000" pitchFamily="2" charset="0"/>
              </a:rPr>
              <a:t>θ</a:t>
            </a:r>
            <a:r>
              <a:rPr lang="es-ES" sz="2400">
                <a:solidFill>
                  <a:srgbClr val="000099"/>
                </a:solidFill>
                <a:latin typeface="SketchFlow Print" panose="02000000000000000000" pitchFamily="2" charset="0"/>
              </a:rPr>
              <a:t>=1</a:t>
            </a:r>
          </a:p>
        </p:txBody>
      </p:sp>
      <p:grpSp>
        <p:nvGrpSpPr>
          <p:cNvPr id="34" name="Grupo 33"/>
          <p:cNvGrpSpPr/>
          <p:nvPr/>
        </p:nvGrpSpPr>
        <p:grpSpPr>
          <a:xfrm rot="848906">
            <a:off x="5309430" y="4924060"/>
            <a:ext cx="1953048" cy="1727925"/>
            <a:chOff x="5359556" y="4340204"/>
            <a:chExt cx="1953048" cy="1727925"/>
          </a:xfrm>
        </p:grpSpPr>
        <p:sp>
          <p:nvSpPr>
            <p:cNvPr id="35" name="Rectángulo 34"/>
            <p:cNvSpPr/>
            <p:nvPr/>
          </p:nvSpPr>
          <p:spPr>
            <a:xfrm rot="21189936">
              <a:off x="5359556" y="4340204"/>
              <a:ext cx="1953048" cy="17279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 rot="21189936">
              <a:off x="5514382" y="4630454"/>
              <a:ext cx="16433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400">
                  <a:solidFill>
                    <a:prstClr val="black"/>
                  </a:solidFill>
                  <a:latin typeface="SketchFlow Print" panose="02000000000000000000" pitchFamily="2" charset="0"/>
                </a:rPr>
                <a:t>CN</a:t>
              </a:r>
            </a:p>
            <a:p>
              <a:pPr algn="ctr"/>
              <a:r>
                <a:rPr lang="es-ES" sz="2400" err="1">
                  <a:solidFill>
                    <a:prstClr val="black"/>
                  </a:solidFill>
                  <a:latin typeface="SketchFlow Print" panose="02000000000000000000" pitchFamily="2" charset="0"/>
                </a:rPr>
                <a:t>Low</a:t>
              </a:r>
              <a:r>
                <a:rPr lang="es-ES" sz="2400">
                  <a:solidFill>
                    <a:prstClr val="black"/>
                  </a:solidFill>
                  <a:latin typeface="SketchFlow Print" panose="02000000000000000000" pitchFamily="2" charset="0"/>
                </a:rPr>
                <a:t>-Pass</a:t>
              </a:r>
            </a:p>
            <a:p>
              <a:pPr algn="ctr"/>
              <a:r>
                <a:rPr lang="es-ES" sz="2400" err="1">
                  <a:solidFill>
                    <a:prstClr val="black"/>
                  </a:solidFill>
                  <a:latin typeface="SketchFlow Print" panose="02000000000000000000" pitchFamily="2" charset="0"/>
                </a:rPr>
                <a:t>Filter</a:t>
              </a:r>
              <a:endParaRPr lang="es-ES" sz="2400">
                <a:solidFill>
                  <a:prstClr val="black"/>
                </a:solidFill>
                <a:latin typeface="SketchFlow Print" panose="02000000000000000000" pitchFamily="2" charset="0"/>
              </a:endParaRPr>
            </a:p>
          </p:txBody>
        </p:sp>
      </p:grpSp>
      <p:grpSp>
        <p:nvGrpSpPr>
          <p:cNvPr id="49" name="Grupo 48"/>
          <p:cNvGrpSpPr/>
          <p:nvPr/>
        </p:nvGrpSpPr>
        <p:grpSpPr>
          <a:xfrm rot="1410078">
            <a:off x="8592070" y="4563283"/>
            <a:ext cx="1953048" cy="1727925"/>
            <a:chOff x="5359556" y="4340204"/>
            <a:chExt cx="1953048" cy="1727925"/>
          </a:xfrm>
        </p:grpSpPr>
        <p:sp>
          <p:nvSpPr>
            <p:cNvPr id="50" name="Rectángulo 49"/>
            <p:cNvSpPr/>
            <p:nvPr/>
          </p:nvSpPr>
          <p:spPr>
            <a:xfrm rot="21189936">
              <a:off x="5359556" y="4340204"/>
              <a:ext cx="1953048" cy="17279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CuadroTexto 50"/>
            <p:cNvSpPr txBox="1"/>
            <p:nvPr/>
          </p:nvSpPr>
          <p:spPr>
            <a:xfrm rot="21189936">
              <a:off x="5557665" y="4630454"/>
              <a:ext cx="155683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400" err="1">
                  <a:solidFill>
                    <a:prstClr val="black"/>
                  </a:solidFill>
                  <a:latin typeface="SketchFlow Print" panose="02000000000000000000" pitchFamily="2" charset="0"/>
                </a:rPr>
                <a:t>Implicit</a:t>
              </a:r>
              <a:endParaRPr lang="es-ES" sz="2400">
                <a:solidFill>
                  <a:prstClr val="black"/>
                </a:solidFill>
                <a:latin typeface="SketchFlow Print" panose="02000000000000000000" pitchFamily="2" charset="0"/>
              </a:endParaRPr>
            </a:p>
            <a:p>
              <a:pPr algn="ctr"/>
              <a:r>
                <a:rPr lang="es-ES" sz="2400" smtClean="0">
                  <a:solidFill>
                    <a:prstClr val="black"/>
                  </a:solidFill>
                  <a:latin typeface="SketchFlow Print" panose="02000000000000000000" pitchFamily="2" charset="0"/>
                </a:rPr>
                <a:t>(    </a:t>
              </a:r>
              <a:r>
                <a:rPr lang="es-ES" sz="2400">
                  <a:solidFill>
                    <a:prstClr val="black"/>
                  </a:solidFill>
                  <a:latin typeface="SketchFlow Print" panose="02000000000000000000" pitchFamily="2" charset="0"/>
                </a:rPr>
                <a:t>)</a:t>
              </a:r>
            </a:p>
            <a:p>
              <a:pPr algn="ctr"/>
              <a:r>
                <a:rPr lang="es-ES" sz="2400" err="1">
                  <a:solidFill>
                    <a:prstClr val="black"/>
                  </a:solidFill>
                  <a:latin typeface="SketchFlow Print" panose="02000000000000000000" pitchFamily="2" charset="0"/>
                </a:rPr>
                <a:t>Amplifies</a:t>
              </a:r>
              <a:endParaRPr lang="es-ES" sz="2400">
                <a:solidFill>
                  <a:prstClr val="black"/>
                </a:solidFill>
                <a:latin typeface="SketchFlow Print" panose="02000000000000000000" pitchFamily="2" charset="0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1782046" y="5030866"/>
            <a:ext cx="1953048" cy="1727925"/>
            <a:chOff x="1168014" y="2086551"/>
            <a:chExt cx="1953048" cy="1727925"/>
          </a:xfrm>
        </p:grpSpPr>
        <p:sp>
          <p:nvSpPr>
            <p:cNvPr id="26" name="Rectángulo 25"/>
            <p:cNvSpPr/>
            <p:nvPr/>
          </p:nvSpPr>
          <p:spPr>
            <a:xfrm rot="20933527">
              <a:off x="1168014" y="2086551"/>
              <a:ext cx="1953048" cy="17279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 rot="20933527">
              <a:off x="1327648" y="2561467"/>
              <a:ext cx="16337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400" err="1">
                  <a:solidFill>
                    <a:prstClr val="black"/>
                  </a:solidFill>
                  <a:latin typeface="SketchFlow Print" panose="02000000000000000000" pitchFamily="2" charset="0"/>
                </a:rPr>
                <a:t>Distorted</a:t>
              </a:r>
              <a:endParaRPr lang="es-ES" sz="2400">
                <a:solidFill>
                  <a:prstClr val="black"/>
                </a:solidFill>
                <a:latin typeface="SketchFlow Print" panose="02000000000000000000" pitchFamily="2" charset="0"/>
              </a:endParaRPr>
            </a:p>
            <a:p>
              <a:pPr algn="ctr"/>
              <a:r>
                <a:rPr lang="es-ES" sz="2400" err="1">
                  <a:solidFill>
                    <a:prstClr val="black"/>
                  </a:solidFill>
                  <a:latin typeface="SketchFlow Print" panose="02000000000000000000" pitchFamily="2" charset="0"/>
                </a:rPr>
                <a:t>solution</a:t>
              </a:r>
              <a:endParaRPr lang="es-ES" sz="2400">
                <a:solidFill>
                  <a:prstClr val="black"/>
                </a:solidFill>
                <a:latin typeface="SketchFlow Print" panose="02000000000000000000" pitchFamily="2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2517509" y="4807061"/>
            <a:ext cx="1953048" cy="1727925"/>
            <a:chOff x="2474778" y="3717191"/>
            <a:chExt cx="1953048" cy="1727925"/>
          </a:xfrm>
        </p:grpSpPr>
        <p:sp>
          <p:nvSpPr>
            <p:cNvPr id="29" name="Rectángulo 28"/>
            <p:cNvSpPr/>
            <p:nvPr/>
          </p:nvSpPr>
          <p:spPr>
            <a:xfrm rot="680324">
              <a:off x="2474778" y="3717191"/>
              <a:ext cx="1953048" cy="17279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 rot="680324">
              <a:off x="2495443" y="3924238"/>
              <a:ext cx="190629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400">
                  <a:solidFill>
                    <a:prstClr val="black"/>
                  </a:solidFill>
                  <a:latin typeface="SketchFlow Print" panose="02000000000000000000" pitchFamily="2" charset="0"/>
                </a:rPr>
                <a:t>CN </a:t>
              </a:r>
              <a:r>
                <a:rPr lang="es-ES" sz="2400" smtClean="0">
                  <a:solidFill>
                    <a:prstClr val="black"/>
                  </a:solidFill>
                  <a:latin typeface="SketchFlow Print" panose="02000000000000000000" pitchFamily="2" charset="0"/>
                </a:rPr>
                <a:t>(      </a:t>
              </a:r>
              <a:r>
                <a:rPr lang="es-ES" sz="2400">
                  <a:solidFill>
                    <a:prstClr val="black"/>
                  </a:solidFill>
                  <a:latin typeface="SketchFlow Print" panose="02000000000000000000" pitchFamily="2" charset="0"/>
                </a:rPr>
                <a:t>)</a:t>
              </a:r>
            </a:p>
            <a:p>
              <a:pPr algn="ctr"/>
              <a:r>
                <a:rPr lang="es-ES" sz="2400" err="1">
                  <a:solidFill>
                    <a:prstClr val="black"/>
                  </a:solidFill>
                  <a:latin typeface="SketchFlow Print" panose="02000000000000000000" pitchFamily="2" charset="0"/>
                </a:rPr>
                <a:t>performs</a:t>
              </a:r>
              <a:endParaRPr lang="es-ES" sz="2400">
                <a:solidFill>
                  <a:prstClr val="black"/>
                </a:solidFill>
                <a:latin typeface="SketchFlow Print" panose="02000000000000000000" pitchFamily="2" charset="0"/>
              </a:endParaRPr>
            </a:p>
            <a:p>
              <a:pPr algn="ctr"/>
              <a:r>
                <a:rPr lang="es-ES" sz="2400" err="1">
                  <a:solidFill>
                    <a:prstClr val="black"/>
                  </a:solidFill>
                  <a:latin typeface="SketchFlow Print" panose="02000000000000000000" pitchFamily="2" charset="0"/>
                </a:rPr>
                <a:t>better</a:t>
              </a:r>
              <a:endParaRPr lang="es-ES" sz="2400">
                <a:solidFill>
                  <a:prstClr val="black"/>
                </a:solidFill>
                <a:latin typeface="SketchFlow Print" panose="02000000000000000000" pitchFamily="2" charset="0"/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9972654" y="2819624"/>
            <a:ext cx="1953048" cy="1727925"/>
            <a:chOff x="3545275" y="2274839"/>
            <a:chExt cx="1953048" cy="1727925"/>
          </a:xfrm>
        </p:grpSpPr>
        <p:sp>
          <p:nvSpPr>
            <p:cNvPr id="47" name="Rectángulo 46"/>
            <p:cNvSpPr/>
            <p:nvPr/>
          </p:nvSpPr>
          <p:spPr>
            <a:xfrm rot="20933527">
              <a:off x="3545275" y="2274839"/>
              <a:ext cx="1953048" cy="17279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CuadroTexto 47"/>
            <p:cNvSpPr txBox="1"/>
            <p:nvPr/>
          </p:nvSpPr>
          <p:spPr>
            <a:xfrm rot="20933527">
              <a:off x="3568653" y="2565089"/>
              <a:ext cx="190629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400">
                  <a:solidFill>
                    <a:prstClr val="black"/>
                  </a:solidFill>
                  <a:latin typeface="SketchFlow Print" panose="02000000000000000000" pitchFamily="2" charset="0"/>
                </a:rPr>
                <a:t>CN </a:t>
              </a:r>
              <a:r>
                <a:rPr lang="es-ES" sz="2400" smtClean="0">
                  <a:solidFill>
                    <a:prstClr val="black"/>
                  </a:solidFill>
                  <a:latin typeface="SketchFlow Print" panose="02000000000000000000" pitchFamily="2" charset="0"/>
                </a:rPr>
                <a:t>(      </a:t>
              </a:r>
              <a:r>
                <a:rPr lang="es-ES" sz="2400">
                  <a:solidFill>
                    <a:prstClr val="black"/>
                  </a:solidFill>
                  <a:latin typeface="SketchFlow Print" panose="02000000000000000000" pitchFamily="2" charset="0"/>
                </a:rPr>
                <a:t>)</a:t>
              </a:r>
            </a:p>
            <a:p>
              <a:pPr algn="ctr"/>
              <a:r>
                <a:rPr lang="es-ES" sz="2400" err="1">
                  <a:solidFill>
                    <a:prstClr val="black"/>
                  </a:solidFill>
                  <a:latin typeface="SketchFlow Print" panose="02000000000000000000" pitchFamily="2" charset="0"/>
                </a:rPr>
                <a:t>Low</a:t>
              </a:r>
              <a:r>
                <a:rPr lang="es-ES" sz="2400">
                  <a:solidFill>
                    <a:prstClr val="black"/>
                  </a:solidFill>
                  <a:latin typeface="SketchFlow Print" panose="02000000000000000000" pitchFamily="2" charset="0"/>
                </a:rPr>
                <a:t>-Pass</a:t>
              </a:r>
            </a:p>
            <a:p>
              <a:pPr algn="ctr"/>
              <a:r>
                <a:rPr lang="es-ES" sz="2400" err="1">
                  <a:solidFill>
                    <a:prstClr val="black"/>
                  </a:solidFill>
                  <a:latin typeface="SketchFlow Print" panose="02000000000000000000" pitchFamily="2" charset="0"/>
                </a:rPr>
                <a:t>Filter</a:t>
              </a:r>
              <a:endParaRPr lang="es-ES" sz="2400">
                <a:solidFill>
                  <a:prstClr val="black"/>
                </a:solidFill>
                <a:latin typeface="SketchFlow Print" panose="02000000000000000000" pitchFamily="2" charset="0"/>
              </a:endParaRPr>
            </a:p>
          </p:txBody>
        </p:sp>
      </p:grpSp>
      <p:sp>
        <p:nvSpPr>
          <p:cNvPr id="5" name="CuadroTexto 4"/>
          <p:cNvSpPr txBox="1"/>
          <p:nvPr/>
        </p:nvSpPr>
        <p:spPr>
          <a:xfrm rot="780345">
            <a:off x="3373195" y="5115199"/>
            <a:ext cx="9031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smtClean="0">
                <a:solidFill>
                  <a:srgbClr val="FF0000"/>
                </a:solidFill>
                <a:latin typeface="SketchFlow Print" panose="02000000000000000000" pitchFamily="2" charset="0"/>
              </a:rPr>
              <a:t>θ</a:t>
            </a:r>
            <a:r>
              <a:rPr lang="es-ES" sz="2200" smtClean="0">
                <a:solidFill>
                  <a:srgbClr val="FF0000"/>
                </a:solidFill>
                <a:latin typeface="SketchFlow Print" panose="02000000000000000000" pitchFamily="2" charset="0"/>
              </a:rPr>
              <a:t>=1/2 </a:t>
            </a:r>
            <a:endParaRPr lang="es-ES" sz="2200">
              <a:solidFill>
                <a:srgbClr val="FF0000"/>
              </a:solidFill>
              <a:latin typeface="SketchFlow Print" panose="02000000000000000000" pitchFamily="2" charset="0"/>
            </a:endParaRPr>
          </a:p>
        </p:txBody>
      </p:sp>
      <p:sp>
        <p:nvSpPr>
          <p:cNvPr id="65" name="CuadroTexto 64"/>
          <p:cNvSpPr txBox="1"/>
          <p:nvPr/>
        </p:nvSpPr>
        <p:spPr>
          <a:xfrm rot="20819055">
            <a:off x="10703739" y="3093084"/>
            <a:ext cx="9031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>
                <a:solidFill>
                  <a:srgbClr val="FF0000"/>
                </a:solidFill>
                <a:latin typeface="SketchFlow Print" panose="02000000000000000000" pitchFamily="2" charset="0"/>
              </a:rPr>
              <a:t>θ</a:t>
            </a:r>
            <a:r>
              <a:rPr lang="es-ES" sz="2200">
                <a:solidFill>
                  <a:srgbClr val="FF0000"/>
                </a:solidFill>
                <a:latin typeface="SketchFlow Print" panose="02000000000000000000" pitchFamily="2" charset="0"/>
              </a:rPr>
              <a:t>=1/2 </a:t>
            </a:r>
          </a:p>
        </p:txBody>
      </p:sp>
      <p:sp>
        <p:nvSpPr>
          <p:cNvPr id="67" name="CuadroTexto 66"/>
          <p:cNvSpPr txBox="1"/>
          <p:nvPr/>
        </p:nvSpPr>
        <p:spPr>
          <a:xfrm rot="1122531">
            <a:off x="9212394" y="5278506"/>
            <a:ext cx="90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>
                <a:solidFill>
                  <a:srgbClr val="000099"/>
                </a:solidFill>
                <a:latin typeface="SketchFlow Print" panose="02000000000000000000" pitchFamily="2" charset="0"/>
              </a:rPr>
              <a:t>θ</a:t>
            </a:r>
            <a:r>
              <a:rPr lang="es-ES" sz="2400">
                <a:solidFill>
                  <a:srgbClr val="000099"/>
                </a:solidFill>
                <a:latin typeface="SketchFlow Print" panose="02000000000000000000" pitchFamily="2" charset="0"/>
              </a:rPr>
              <a:t>=1</a:t>
            </a:r>
          </a:p>
        </p:txBody>
      </p:sp>
      <p:cxnSp>
        <p:nvCxnSpPr>
          <p:cNvPr id="71" name="Conector recto 70"/>
          <p:cNvCxnSpPr/>
          <p:nvPr/>
        </p:nvCxnSpPr>
        <p:spPr>
          <a:xfrm>
            <a:off x="5459366" y="2883075"/>
            <a:ext cx="162000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/>
          <p:cNvCxnSpPr/>
          <p:nvPr/>
        </p:nvCxnSpPr>
        <p:spPr>
          <a:xfrm>
            <a:off x="8096885" y="2883075"/>
            <a:ext cx="162000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37"/>
          <p:cNvSpPr/>
          <p:nvPr/>
        </p:nvSpPr>
        <p:spPr>
          <a:xfrm>
            <a:off x="-165515" y="2319215"/>
            <a:ext cx="12523030" cy="31781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3086617" y="2491848"/>
            <a:ext cx="5839260" cy="2864083"/>
            <a:chOff x="3792448" y="6817939"/>
            <a:chExt cx="5839260" cy="2864083"/>
          </a:xfrm>
        </p:grpSpPr>
        <p:grpSp>
          <p:nvGrpSpPr>
            <p:cNvPr id="42" name="Grupo 41"/>
            <p:cNvGrpSpPr/>
            <p:nvPr/>
          </p:nvGrpSpPr>
          <p:grpSpPr>
            <a:xfrm>
              <a:off x="4625949" y="8422417"/>
              <a:ext cx="4947499" cy="1259605"/>
              <a:chOff x="7960254" y="3753624"/>
              <a:chExt cx="4123146" cy="525173"/>
            </a:xfrm>
          </p:grpSpPr>
          <p:sp>
            <p:nvSpPr>
              <p:cNvPr id="43" name="Rectángulo 42"/>
              <p:cNvSpPr/>
              <p:nvPr/>
            </p:nvSpPr>
            <p:spPr>
              <a:xfrm>
                <a:off x="7960254" y="3778211"/>
                <a:ext cx="4123146" cy="5005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CuadroTexto 43"/>
              <p:cNvSpPr txBox="1"/>
              <p:nvPr/>
            </p:nvSpPr>
            <p:spPr>
              <a:xfrm>
                <a:off x="8004141" y="3753624"/>
                <a:ext cx="40342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5" name="Conector recto 44"/>
              <p:cNvCxnSpPr/>
              <p:nvPr/>
            </p:nvCxnSpPr>
            <p:spPr>
              <a:xfrm flipV="1">
                <a:off x="7960254" y="3771105"/>
                <a:ext cx="4122000" cy="4718"/>
              </a:xfrm>
              <a:prstGeom prst="line">
                <a:avLst/>
              </a:prstGeom>
              <a:ln w="254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upo 51"/>
            <p:cNvGrpSpPr/>
            <p:nvPr/>
          </p:nvGrpSpPr>
          <p:grpSpPr>
            <a:xfrm>
              <a:off x="3792448" y="6817939"/>
              <a:ext cx="5839260" cy="2685459"/>
              <a:chOff x="5998511" y="3560847"/>
              <a:chExt cx="5839260" cy="2685459"/>
            </a:xfrm>
          </p:grpSpPr>
          <p:grpSp>
            <p:nvGrpSpPr>
              <p:cNvPr id="53" name="Grupo 52"/>
              <p:cNvGrpSpPr/>
              <p:nvPr/>
            </p:nvGrpSpPr>
            <p:grpSpPr>
              <a:xfrm>
                <a:off x="7067342" y="5255059"/>
                <a:ext cx="4694094" cy="991247"/>
                <a:chOff x="7088412" y="4314450"/>
                <a:chExt cx="4694094" cy="99124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CuadroTexto 58"/>
                    <p:cNvSpPr txBox="1"/>
                    <p:nvPr/>
                  </p:nvSpPr>
                  <p:spPr>
                    <a:xfrm>
                      <a:off x="7088412" y="4443940"/>
                      <a:ext cx="2075888" cy="83029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s-ES" sz="2800" smtClean="0">
                                <a:solidFill>
                                  <a:prstClr val="black"/>
                                </a:solidFill>
                                <a:latin typeface="TeX Gyre Pagella Math" panose="02000503000000000000" pitchFamily="50" charset="0"/>
                                <a:ea typeface="TeX Gyre Pagella Math" panose="02000503000000000000" pitchFamily="50" charset="0"/>
                                <a:cs typeface="TeX Gyre Pagella Math" panose="02000503000000000000" pitchFamily="50" charset="0"/>
                              </a:rPr>
                              <m:t>Da</m:t>
                            </m:r>
                            <m:r>
                              <a:rPr lang="es-ES" sz="2800" smtClean="0">
                                <a:solidFill>
                                  <a:prstClr val="black"/>
                                </a:solidFill>
                                <a:latin typeface="TeX Gyre Pagella Math" panose="02000503000000000000" pitchFamily="50" charset="0"/>
                                <a:ea typeface="TeX Gyre Pagella Math" panose="02000503000000000000" pitchFamily="50" charset="0"/>
                                <a:cs typeface="TeX Gyre Pagella Math" panose="02000503000000000000" pitchFamily="50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s-E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eX Gyre Pagella Math" panose="02000503000000000000" pitchFamily="50" charset="0"/>
                                    <a:cs typeface="TeX Gyre Pagella Math" panose="02000503000000000000" pitchFamily="50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s-E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eX Gyre Pagella Math" panose="02000503000000000000" pitchFamily="50" charset="0"/>
                                        <a:cs typeface="TeX Gyre Pagella Math" panose="02000503000000000000" pitchFamily="50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solidFill>
                                          <a:prstClr val="black"/>
                                        </a:solidFill>
                                        <a:latin typeface="TeX Gyre Pagella Math" panose="02000503000000000000" pitchFamily="50" charset="0"/>
                                        <a:ea typeface="TeX Gyre Pagella Math" panose="02000503000000000000" pitchFamily="50" charset="0"/>
                                        <a:cs typeface="TeX Gyre Pagella Math" panose="02000503000000000000" pitchFamily="50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s-ES" sz="2800" i="1">
                                        <a:solidFill>
                                          <a:prstClr val="black"/>
                                        </a:solidFill>
                                        <a:latin typeface="TeX Gyre Pagella Math" panose="02000503000000000000" pitchFamily="50" charset="0"/>
                                        <a:ea typeface="TeX Gyre Pagella Math" panose="02000503000000000000" pitchFamily="50" charset="0"/>
                                        <a:cs typeface="TeX Gyre Pagella Math" panose="02000503000000000000" pitchFamily="50" charset="0"/>
                                      </a:rPr>
                                      <m:t>𝑒𝑛</m:t>
                                    </m:r>
                                  </m:sub>
                                </m:sSub>
                                <m:r>
                                  <a:rPr lang="es-E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eX Gyre Pagella Math" panose="02000503000000000000" pitchFamily="50" charset="0"/>
                                    <a:cs typeface="TeX Gyre Pagella Math" panose="02000503000000000000" pitchFamily="50" charset="0"/>
                                  </a:rPr>
                                  <m:t> </m:t>
                                </m:r>
                                <m:r>
                                  <a:rPr lang="es-ES" sz="2800" i="1">
                                    <a:solidFill>
                                      <a:prstClr val="black"/>
                                    </a:solidFill>
                                    <a:latin typeface="TeX Gyre Pagella Math" panose="02000503000000000000" pitchFamily="50" charset="0"/>
                                    <a:ea typeface="TeX Gyre Pagella Math" panose="02000503000000000000" pitchFamily="50" charset="0"/>
                                    <a:cs typeface="TeX Gyre Pagella Math" panose="02000503000000000000" pitchFamily="50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s-ES" sz="2800">
                                    <a:solidFill>
                                      <a:prstClr val="black"/>
                                    </a:solidFill>
                                    <a:latin typeface="TeX Gyre Pagella Math" panose="02000503000000000000" pitchFamily="50" charset="0"/>
                                    <a:ea typeface="TeX Gyre Pagella Math" panose="02000503000000000000" pitchFamily="50" charset="0"/>
                                    <a:cs typeface="TeX Gyre Pagella Math" panose="02000503000000000000" pitchFamily="50" charset="0"/>
                                  </a:rPr>
                                  <m:t>v</m:t>
                                </m:r>
                              </m:den>
                            </m:f>
                            <m:r>
                              <a:rPr lang="es-E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eX Gyre Pagella Math" panose="02000503000000000000" pitchFamily="50" charset="0"/>
                                <a:cs typeface="TeX Gyre Pagella Math" panose="02000503000000000000" pitchFamily="50" charset="0"/>
                              </a:rPr>
                              <m:t>∼</m:t>
                            </m:r>
                          </m:oMath>
                        </m:oMathPara>
                      </a14:m>
                      <a:endParaRPr lang="es-ES" sz="2800">
                        <a:solidFill>
                          <a:prstClr val="black"/>
                        </a:solidFill>
                        <a:latin typeface="TeX Gyre Pagella Math" panose="02000503000000000000" pitchFamily="50" charset="0"/>
                        <a:ea typeface="TeX Gyre Pagella Math" panose="02000503000000000000" pitchFamily="50" charset="0"/>
                        <a:cs typeface="TeX Gyre Pagella Math" panose="02000503000000000000" pitchFamily="50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9" name="CuadroTexto 5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88412" y="4443940"/>
                      <a:ext cx="2075888" cy="83029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60" name="Grupo 59"/>
                <p:cNvGrpSpPr/>
                <p:nvPr/>
              </p:nvGrpSpPr>
              <p:grpSpPr>
                <a:xfrm>
                  <a:off x="9058683" y="4314450"/>
                  <a:ext cx="2723823" cy="991247"/>
                  <a:chOff x="9182508" y="4314450"/>
                  <a:chExt cx="2723823" cy="991247"/>
                </a:xfrm>
              </p:grpSpPr>
              <p:cxnSp>
                <p:nvCxnSpPr>
                  <p:cNvPr id="61" name="Conector recto 60"/>
                  <p:cNvCxnSpPr/>
                  <p:nvPr/>
                </p:nvCxnSpPr>
                <p:spPr>
                  <a:xfrm flipV="1">
                    <a:off x="9318346" y="4806162"/>
                    <a:ext cx="2448000" cy="11621"/>
                  </a:xfrm>
                  <a:prstGeom prst="line">
                    <a:avLst/>
                  </a:prstGeom>
                  <a:ln w="2222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2" name="Grupo 61"/>
                  <p:cNvGrpSpPr/>
                  <p:nvPr/>
                </p:nvGrpSpPr>
                <p:grpSpPr>
                  <a:xfrm>
                    <a:off x="9182508" y="4314450"/>
                    <a:ext cx="2723823" cy="991247"/>
                    <a:chOff x="9249988" y="4314450"/>
                    <a:chExt cx="2723823" cy="991247"/>
                  </a:xfrm>
                </p:grpSpPr>
                <p:sp>
                  <p:nvSpPr>
                    <p:cNvPr id="63" name="CuadroTexto 62"/>
                    <p:cNvSpPr txBox="1"/>
                    <p:nvPr/>
                  </p:nvSpPr>
                  <p:spPr>
                    <a:xfrm>
                      <a:off x="9556963" y="4314450"/>
                      <a:ext cx="2068195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s-ES" sz="2800" err="1">
                          <a:solidFill>
                            <a:prstClr val="black"/>
                          </a:solidFill>
                        </a:rPr>
                        <a:t>Drift</a:t>
                      </a:r>
                      <a:r>
                        <a:rPr lang="es-ES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s-ES" sz="2000">
                          <a:solidFill>
                            <a:prstClr val="black"/>
                          </a:solidFill>
                        </a:rPr>
                        <a:t>Time </a:t>
                      </a:r>
                      <a:r>
                        <a:rPr lang="es-ES" sz="2000" err="1">
                          <a:solidFill>
                            <a:prstClr val="black"/>
                          </a:solidFill>
                        </a:rPr>
                        <a:t>Scale</a:t>
                      </a:r>
                      <a:endParaRPr lang="es-ES" sz="20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4" name="CuadroTexto 63"/>
                    <p:cNvSpPr txBox="1"/>
                    <p:nvPr/>
                  </p:nvSpPr>
                  <p:spPr>
                    <a:xfrm>
                      <a:off x="9249988" y="4782477"/>
                      <a:ext cx="272382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s-ES" sz="2800" err="1">
                          <a:solidFill>
                            <a:prstClr val="black"/>
                          </a:solidFill>
                        </a:rPr>
                        <a:t>Reaction</a:t>
                      </a:r>
                      <a:r>
                        <a:rPr lang="es-ES">
                          <a:solidFill>
                            <a:srgbClr val="DE0000"/>
                          </a:solidFill>
                        </a:rPr>
                        <a:t> </a:t>
                      </a:r>
                      <a:r>
                        <a:rPr lang="es-ES" sz="2000">
                          <a:solidFill>
                            <a:prstClr val="black"/>
                          </a:solidFill>
                        </a:rPr>
                        <a:t>Time </a:t>
                      </a:r>
                      <a:r>
                        <a:rPr lang="es-ES" sz="2000" err="1">
                          <a:solidFill>
                            <a:prstClr val="black"/>
                          </a:solidFill>
                        </a:rPr>
                        <a:t>Scale</a:t>
                      </a:r>
                      <a:endParaRPr lang="es-ES" sz="20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4" name="Grupo 53"/>
              <p:cNvGrpSpPr/>
              <p:nvPr/>
            </p:nvGrpSpPr>
            <p:grpSpPr>
              <a:xfrm>
                <a:off x="5998511" y="3560847"/>
                <a:ext cx="5839260" cy="1573955"/>
                <a:chOff x="5998511" y="3560847"/>
                <a:chExt cx="5839260" cy="1573955"/>
              </a:xfrm>
            </p:grpSpPr>
            <p:grpSp>
              <p:nvGrpSpPr>
                <p:cNvPr id="55" name="Grupo 54"/>
                <p:cNvGrpSpPr/>
                <p:nvPr/>
              </p:nvGrpSpPr>
              <p:grpSpPr>
                <a:xfrm>
                  <a:off x="5998511" y="3560847"/>
                  <a:ext cx="5768301" cy="1553457"/>
                  <a:chOff x="5998511" y="4246647"/>
                  <a:chExt cx="5768301" cy="1553457"/>
                </a:xfrm>
              </p:grpSpPr>
              <p:pic>
                <p:nvPicPr>
                  <p:cNvPr id="57" name="Picture 2" descr="http://www.tandemic.com/wp-content/uploads/Definition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98511" y="4246647"/>
                    <a:ext cx="1619206" cy="1533423"/>
                  </a:xfrm>
                  <a:prstGeom prst="ellipse">
                    <a:avLst/>
                  </a:prstGeom>
                  <a:noFill/>
                  <a:ln w="31750"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58" name="Conector recto 57"/>
                  <p:cNvCxnSpPr/>
                  <p:nvPr/>
                </p:nvCxnSpPr>
                <p:spPr>
                  <a:xfrm>
                    <a:off x="6836667" y="5797800"/>
                    <a:ext cx="4930145" cy="2304"/>
                  </a:xfrm>
                  <a:prstGeom prst="line">
                    <a:avLst/>
                  </a:prstGeom>
                  <a:ln w="317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CuadroTexto 55"/>
                <p:cNvSpPr txBox="1"/>
                <p:nvPr/>
              </p:nvSpPr>
              <p:spPr>
                <a:xfrm>
                  <a:off x="8910367" y="4488471"/>
                  <a:ext cx="29274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3600" err="1">
                      <a:solidFill>
                        <a:prstClr val="black"/>
                      </a:solidFill>
                      <a:latin typeface="Mistral" panose="03090702030407020403" pitchFamily="66" charset="0"/>
                    </a:rPr>
                    <a:t>Damköhler</a:t>
                  </a:r>
                  <a:r>
                    <a:rPr lang="es-ES" sz="3200">
                      <a:solidFill>
                        <a:prstClr val="white"/>
                      </a:solidFill>
                      <a:latin typeface="Mistral" panose="03090702030407020403" pitchFamily="66" charset="0"/>
                    </a:rPr>
                    <a:t> </a:t>
                  </a:r>
                  <a:r>
                    <a:rPr lang="es-ES" sz="2400" err="1">
                      <a:solidFill>
                        <a:prstClr val="white"/>
                      </a:solidFill>
                    </a:rPr>
                    <a:t>Number</a:t>
                  </a:r>
                  <a:endParaRPr lang="es-ES" sz="240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79" name="CuadroTexto 78"/>
          <p:cNvSpPr txBox="1"/>
          <p:nvPr/>
        </p:nvSpPr>
        <p:spPr>
          <a:xfrm>
            <a:off x="2701753" y="1093090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latin typeface="SketchFlow Print" panose="02000000000000000000" pitchFamily="2" charset="0"/>
              </a:rPr>
              <a:t>0.25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latin typeface="Mistral" panose="03090702030407020403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48103" y="1024918"/>
            <a:ext cx="220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err="1">
                <a:solidFill>
                  <a:prstClr val="black"/>
                </a:solidFill>
                <a:latin typeface="Mistral" panose="03090702030407020403" pitchFamily="66" charset="0"/>
              </a:rPr>
              <a:t>Courant</a:t>
            </a:r>
            <a:r>
              <a:rPr lang="es-ES">
                <a:solidFill>
                  <a:prstClr val="black"/>
                </a:solidFill>
              </a:rPr>
              <a:t> </a:t>
            </a:r>
            <a:r>
              <a:rPr lang="es-ES" err="1">
                <a:solidFill>
                  <a:prstClr val="black"/>
                </a:solidFill>
              </a:rPr>
              <a:t>number</a:t>
            </a:r>
            <a:r>
              <a:rPr lang="es-ES">
                <a:solidFill>
                  <a:prstClr val="black"/>
                </a:solidFill>
              </a:rPr>
              <a:t> </a:t>
            </a:r>
            <a:r>
              <a:rPr lang="es-ES" smtClean="0">
                <a:solidFill>
                  <a:prstClr val="black"/>
                </a:solidFill>
              </a:rPr>
              <a:t>: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276719" y="47355"/>
            <a:ext cx="12982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err="1">
                <a:ln w="0"/>
                <a:solidFill>
                  <a:prstClr val="white"/>
                </a:solidFill>
                <a:effectLst/>
                <a:latin typeface="Mistral" panose="03090702030407020403" pitchFamily="66" charset="0"/>
              </a:rPr>
              <a:t>Numerical</a:t>
            </a:r>
            <a:r>
              <a:rPr lang="es-ES" sz="600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 </a:t>
            </a:r>
            <a:r>
              <a:rPr lang="es-ES" sz="6000" err="1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Results</a:t>
            </a:r>
            <a:r>
              <a:rPr lang="es-ES" sz="600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: </a:t>
            </a:r>
            <a:r>
              <a:rPr lang="es-ES" sz="3600" err="1">
                <a:solidFill>
                  <a:prstClr val="black"/>
                </a:solidFill>
              </a:rPr>
              <a:t>Convection-Diffusion-Reaction</a:t>
            </a:r>
            <a:endParaRPr lang="es-ES" sz="3600">
              <a:solidFill>
                <a:prstClr val="black"/>
              </a:solidFill>
            </a:endParaRPr>
          </a:p>
        </p:txBody>
      </p:sp>
      <p:sp>
        <p:nvSpPr>
          <p:cNvPr id="73" name="Marcador de número de diapositiva 27"/>
          <p:cNvSpPr txBox="1">
            <a:spLocks/>
          </p:cNvSpPr>
          <p:nvPr/>
        </p:nvSpPr>
        <p:spPr>
          <a:xfrm>
            <a:off x="9169400" y="6444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E87C2-438A-47C1-A832-AEC9659BD63A}" type="slidenum">
              <a:rPr lang="es-ES" sz="2000" smtClean="0">
                <a:solidFill>
                  <a:schemeClr val="tx1"/>
                </a:solidFill>
              </a:rPr>
              <a:t>13</a:t>
            </a:fld>
            <a:endParaRPr lang="es-ES" sz="2000">
              <a:solidFill>
                <a:schemeClr val="tx1"/>
              </a:solidFill>
            </a:endParaRPr>
          </a:p>
        </p:txBody>
      </p:sp>
      <p:sp>
        <p:nvSpPr>
          <p:cNvPr id="75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0" y="6444839"/>
            <a:ext cx="2217234" cy="365125"/>
          </a:xfrm>
        </p:spPr>
        <p:txBody>
          <a:bodyPr/>
          <a:lstStyle/>
          <a:p>
            <a:r>
              <a:rPr lang="es-ES" smtClean="0">
                <a:solidFill>
                  <a:schemeClr val="bg1"/>
                </a:solidFill>
              </a:rPr>
              <a:t>F.J. Durán-Olivencia</a:t>
            </a:r>
            <a:endParaRPr 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9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" grpId="0"/>
      <p:bldP spid="65" grpId="0"/>
      <p:bldP spid="67" grpId="0"/>
      <p:bldP spid="38" grpId="0" animBg="1"/>
      <p:bldP spid="3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3115" y="280965"/>
            <a:ext cx="4647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err="1" smtClean="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Testing</a:t>
            </a:r>
            <a:r>
              <a:rPr lang="es-ES" sz="6000" smtClean="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 </a:t>
            </a:r>
            <a:r>
              <a:rPr lang="es-ES" sz="6000" err="1" smtClean="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Problem</a:t>
            </a:r>
            <a:endParaRPr lang="es-ES" sz="6000">
              <a:ln w="0"/>
              <a:solidFill>
                <a:prstClr val="black"/>
              </a:solidFill>
              <a:effectLst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48" y="1150012"/>
            <a:ext cx="6787040" cy="5435189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-159656" y="1360192"/>
            <a:ext cx="6304194" cy="12143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2"/>
          <a:stretch/>
        </p:blipFill>
        <p:spPr bwMode="auto">
          <a:xfrm>
            <a:off x="-12580" y="1398215"/>
            <a:ext cx="6019907" cy="113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217234" cy="365125"/>
          </a:xfrm>
        </p:spPr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Marcador de número de diapositiva 27"/>
          <p:cNvSpPr txBox="1">
            <a:spLocks/>
          </p:cNvSpPr>
          <p:nvPr/>
        </p:nvSpPr>
        <p:spPr>
          <a:xfrm>
            <a:off x="91694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588DE9-F271-46F8-A3F1-CCCF28728154}" type="slidenum">
              <a:rPr lang="es-ES" sz="2000" smtClean="0">
                <a:solidFill>
                  <a:schemeClr val="bg1">
                    <a:lumMod val="50000"/>
                  </a:schemeClr>
                </a:solidFill>
              </a:rPr>
              <a:t>14</a:t>
            </a:fld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2602" y="345805"/>
            <a:ext cx="4647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err="1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Physical</a:t>
            </a:r>
            <a:r>
              <a:rPr lang="es-ES" sz="600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 </a:t>
            </a:r>
            <a:r>
              <a:rPr lang="es-ES" sz="6000" err="1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Model</a:t>
            </a:r>
            <a:endParaRPr lang="es-ES" sz="6000">
              <a:ln w="0"/>
              <a:solidFill>
                <a:prstClr val="black"/>
              </a:solidFill>
              <a:effectLst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1" y="2247345"/>
            <a:ext cx="11657834" cy="322312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086600" y="3566521"/>
            <a:ext cx="1603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>
                <a:solidFill>
                  <a:prstClr val="black"/>
                </a:solidFill>
                <a:latin typeface="Mistral" panose="03090702030407020403" pitchFamily="66" charset="0"/>
              </a:rPr>
              <a:t>Disk</a:t>
            </a:r>
            <a:r>
              <a:rPr lang="es-ES">
                <a:solidFill>
                  <a:prstClr val="black"/>
                </a:solidFill>
              </a:rPr>
              <a:t> </a:t>
            </a:r>
            <a:r>
              <a:rPr lang="es-ES" err="1">
                <a:solidFill>
                  <a:prstClr val="black"/>
                </a:solidFill>
              </a:rPr>
              <a:t>method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22756" y="1589832"/>
            <a:ext cx="1404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err="1">
                <a:solidFill>
                  <a:prstClr val="black"/>
                </a:solidFill>
                <a:latin typeface="Mistral" panose="03090702030407020403" pitchFamily="66" charset="0"/>
              </a:rPr>
              <a:t>Geometry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518817" y="1589832"/>
            <a:ext cx="3339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err="1">
                <a:solidFill>
                  <a:prstClr val="black"/>
                </a:solidFill>
                <a:latin typeface="Mistral" panose="03090702030407020403" pitchFamily="66" charset="0"/>
              </a:rPr>
              <a:t>Computational</a:t>
            </a:r>
            <a:r>
              <a:rPr lang="es-ES" sz="3200">
                <a:solidFill>
                  <a:prstClr val="black"/>
                </a:solidFill>
                <a:latin typeface="Mistral" panose="03090702030407020403" pitchFamily="66" charset="0"/>
              </a:rPr>
              <a:t> </a:t>
            </a:r>
            <a:r>
              <a:rPr lang="es-ES" sz="3200" err="1">
                <a:solidFill>
                  <a:prstClr val="black"/>
                </a:solidFill>
                <a:latin typeface="Mistral" panose="03090702030407020403" pitchFamily="66" charset="0"/>
              </a:rPr>
              <a:t>Domain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209312" y="5419003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err="1">
                <a:solidFill>
                  <a:srgbClr val="C00000"/>
                </a:solidFill>
                <a:latin typeface="Mistral" panose="03090702030407020403" pitchFamily="66" charset="0"/>
              </a:rPr>
              <a:t>Symmetry</a:t>
            </a:r>
            <a:r>
              <a:rPr lang="es-ES">
                <a:solidFill>
                  <a:prstClr val="black"/>
                </a:solidFill>
              </a:rPr>
              <a:t> axis</a:t>
            </a: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3" name="Conector recto de flecha 22"/>
          <p:cNvCxnSpPr/>
          <p:nvPr/>
        </p:nvCxnSpPr>
        <p:spPr>
          <a:xfrm flipV="1">
            <a:off x="5951538" y="4705815"/>
            <a:ext cx="683438" cy="8474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217234" cy="365125"/>
          </a:xfrm>
        </p:spPr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Marcador de número de diapositiva 27"/>
          <p:cNvSpPr txBox="1">
            <a:spLocks/>
          </p:cNvSpPr>
          <p:nvPr/>
        </p:nvSpPr>
        <p:spPr>
          <a:xfrm>
            <a:off x="91694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D87B1C-141E-4821-BFD5-6F8F01446D38}" type="slidenum">
              <a:rPr lang="es-ES" sz="2000" smtClean="0">
                <a:solidFill>
                  <a:schemeClr val="bg1">
                    <a:lumMod val="50000"/>
                  </a:schemeClr>
                </a:solidFill>
              </a:rPr>
              <a:t>15</a:t>
            </a:fld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0239" y="249368"/>
            <a:ext cx="92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err="1" smtClean="0">
                <a:solidFill>
                  <a:prstClr val="black"/>
                </a:solidFill>
                <a:latin typeface="Mistral" panose="03090702030407020403" pitchFamily="66" charset="0"/>
              </a:rPr>
              <a:t>Governing</a:t>
            </a:r>
            <a:r>
              <a:rPr lang="es-ES" sz="6000" smtClean="0">
                <a:solidFill>
                  <a:prstClr val="black"/>
                </a:solidFill>
                <a:latin typeface="Mistral" panose="03090702030407020403" pitchFamily="66" charset="0"/>
              </a:rPr>
              <a:t> </a:t>
            </a:r>
            <a:r>
              <a:rPr lang="es-ES" sz="6000" err="1" smtClean="0">
                <a:solidFill>
                  <a:prstClr val="black"/>
                </a:solidFill>
                <a:latin typeface="Mistral" panose="03090702030407020403" pitchFamily="66" charset="0"/>
              </a:rPr>
              <a:t>Eqs</a:t>
            </a:r>
            <a:r>
              <a:rPr lang="es-ES" sz="6000" smtClean="0">
                <a:solidFill>
                  <a:prstClr val="black"/>
                </a:solidFill>
                <a:latin typeface="Mistral" panose="03090702030407020403" pitchFamily="66" charset="0"/>
              </a:rPr>
              <a:t>. </a:t>
            </a:r>
            <a:endParaRPr lang="es-ES" sz="3200">
              <a:solidFill>
                <a:prstClr val="black"/>
              </a:solidFill>
              <a:latin typeface="Mistral" panose="03090702030407020403" pitchFamily="66" charset="0"/>
            </a:endParaRPr>
          </a:p>
        </p:txBody>
      </p:sp>
      <p:sp>
        <p:nvSpPr>
          <p:cNvPr id="27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217234" cy="365125"/>
          </a:xfrm>
        </p:spPr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Marcador de número de diapositiva 27"/>
          <p:cNvSpPr>
            <a:spLocks noGrp="1"/>
          </p:cNvSpPr>
          <p:nvPr>
            <p:ph type="sldNum" sz="quarter" idx="12"/>
          </p:nvPr>
        </p:nvSpPr>
        <p:spPr>
          <a:xfrm>
            <a:off x="9169400" y="6356349"/>
            <a:ext cx="2743200" cy="365125"/>
          </a:xfrm>
        </p:spPr>
        <p:txBody>
          <a:bodyPr/>
          <a:lstStyle/>
          <a:p>
            <a:fld id="{E384D467-9DCC-4F9F-A61E-72BD3BD2CD30}" type="slidenum">
              <a:rPr lang="es-ES" sz="2000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ES" sz="200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10736614" y="3069646"/>
            <a:ext cx="9979788" cy="1412575"/>
            <a:chOff x="10736614" y="3069646"/>
            <a:chExt cx="9979788" cy="1412575"/>
          </a:xfrm>
        </p:grpSpPr>
        <p:grpSp>
          <p:nvGrpSpPr>
            <p:cNvPr id="63" name="Grupo 62"/>
            <p:cNvGrpSpPr/>
            <p:nvPr/>
          </p:nvGrpSpPr>
          <p:grpSpPr>
            <a:xfrm>
              <a:off x="10736614" y="3069646"/>
              <a:ext cx="9979788" cy="1412575"/>
              <a:chOff x="3740723" y="2398114"/>
              <a:chExt cx="9979788" cy="1412575"/>
            </a:xfrm>
          </p:grpSpPr>
          <p:sp>
            <p:nvSpPr>
              <p:cNvPr id="64" name="Elipse 63"/>
              <p:cNvSpPr>
                <a:spLocks noChangeAspect="1"/>
              </p:cNvSpPr>
              <p:nvPr/>
            </p:nvSpPr>
            <p:spPr>
              <a:xfrm flipH="1">
                <a:off x="3740723" y="2779299"/>
                <a:ext cx="684000" cy="684000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5" name="Rectángulo 64"/>
              <p:cNvSpPr/>
              <p:nvPr/>
            </p:nvSpPr>
            <p:spPr>
              <a:xfrm>
                <a:off x="5186269" y="2398114"/>
                <a:ext cx="8534242" cy="1412575"/>
              </a:xfrm>
              <a:prstGeom prst="rect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7" name="Conector recto 66"/>
              <p:cNvCxnSpPr/>
              <p:nvPr/>
            </p:nvCxnSpPr>
            <p:spPr>
              <a:xfrm>
                <a:off x="4429121" y="3112850"/>
                <a:ext cx="736597" cy="8449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CuadroTexto 67"/>
              <p:cNvSpPr txBox="1"/>
              <p:nvPr/>
            </p:nvSpPr>
            <p:spPr>
              <a:xfrm>
                <a:off x="3842398" y="2798768"/>
                <a:ext cx="47961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3600" b="1" smtClean="0">
                    <a:solidFill>
                      <a:srgbClr val="0000CC"/>
                    </a:solidFill>
                    <a:latin typeface="SketchFlow Print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+</a:t>
                </a:r>
                <a:endParaRPr lang="es-ES" sz="3600" b="1">
                  <a:solidFill>
                    <a:srgbClr val="0000CC"/>
                  </a:solidFill>
                  <a:latin typeface="SketchFlow Print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endParaRPr lang="es-ES"/>
              </a:p>
            </p:txBody>
          </p:sp>
          <p:sp>
            <p:nvSpPr>
              <p:cNvPr id="69" name="Rectángulo 68"/>
              <p:cNvSpPr/>
              <p:nvPr/>
            </p:nvSpPr>
            <p:spPr>
              <a:xfrm>
                <a:off x="5033869" y="2398114"/>
                <a:ext cx="131849" cy="1411200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3"/>
            <a:srcRect l="12056" r="9659"/>
            <a:stretch/>
          </p:blipFill>
          <p:spPr>
            <a:xfrm>
              <a:off x="12668249" y="3230241"/>
              <a:ext cx="6750117" cy="977820"/>
            </a:xfrm>
            <a:prstGeom prst="rect">
              <a:avLst/>
            </a:prstGeom>
          </p:spPr>
        </p:pic>
      </p:grpSp>
      <p:grpSp>
        <p:nvGrpSpPr>
          <p:cNvPr id="22" name="Grupo 21"/>
          <p:cNvGrpSpPr/>
          <p:nvPr/>
        </p:nvGrpSpPr>
        <p:grpSpPr>
          <a:xfrm>
            <a:off x="10736614" y="1365726"/>
            <a:ext cx="9979788" cy="1412575"/>
            <a:chOff x="10736614" y="1365726"/>
            <a:chExt cx="9979788" cy="1412575"/>
          </a:xfrm>
        </p:grpSpPr>
        <p:grpSp>
          <p:nvGrpSpPr>
            <p:cNvPr id="16" name="Grupo 15"/>
            <p:cNvGrpSpPr/>
            <p:nvPr/>
          </p:nvGrpSpPr>
          <p:grpSpPr>
            <a:xfrm>
              <a:off x="10736614" y="1365726"/>
              <a:ext cx="9979788" cy="1412575"/>
              <a:chOff x="3740723" y="2398114"/>
              <a:chExt cx="9979788" cy="1412575"/>
            </a:xfrm>
          </p:grpSpPr>
          <p:sp>
            <p:nvSpPr>
              <p:cNvPr id="60" name="Elipse 59"/>
              <p:cNvSpPr>
                <a:spLocks noChangeAspect="1"/>
              </p:cNvSpPr>
              <p:nvPr/>
            </p:nvSpPr>
            <p:spPr>
              <a:xfrm flipH="1">
                <a:off x="3740723" y="2779299"/>
                <a:ext cx="684000" cy="684000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5186269" y="2398114"/>
                <a:ext cx="8534242" cy="1412575"/>
              </a:xfrm>
              <a:prstGeom prst="rect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1" name="Conector recto 60"/>
              <p:cNvCxnSpPr/>
              <p:nvPr/>
            </p:nvCxnSpPr>
            <p:spPr>
              <a:xfrm>
                <a:off x="4429121" y="3112850"/>
                <a:ext cx="736597" cy="8449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CuadroTexto 5"/>
              <p:cNvSpPr txBox="1"/>
              <p:nvPr/>
            </p:nvSpPr>
            <p:spPr>
              <a:xfrm>
                <a:off x="3892091" y="2833288"/>
                <a:ext cx="38023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b="1" smtClean="0">
                    <a:solidFill>
                      <a:srgbClr val="FF0000"/>
                    </a:solidFill>
                    <a:latin typeface="SketchFlow Print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e</a:t>
                </a:r>
                <a:endParaRPr lang="es-ES" sz="2800" b="1">
                  <a:solidFill>
                    <a:srgbClr val="FF0000"/>
                  </a:solidFill>
                  <a:latin typeface="SketchFlow Print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endParaRPr lang="es-ES"/>
              </a:p>
            </p:txBody>
          </p:sp>
          <p:sp>
            <p:nvSpPr>
              <p:cNvPr id="15" name="Rectángulo 14"/>
              <p:cNvSpPr/>
              <p:nvPr/>
            </p:nvSpPr>
            <p:spPr>
              <a:xfrm>
                <a:off x="5033869" y="2398114"/>
                <a:ext cx="131849" cy="1411200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4"/>
            <a:srcRect l="3876" r="1758"/>
            <a:stretch/>
          </p:blipFill>
          <p:spPr>
            <a:xfrm>
              <a:off x="12598244" y="1611005"/>
              <a:ext cx="8007751" cy="936000"/>
            </a:xfrm>
            <a:prstGeom prst="rect">
              <a:avLst/>
            </a:prstGeom>
          </p:spPr>
        </p:pic>
      </p:grpSp>
      <p:grpSp>
        <p:nvGrpSpPr>
          <p:cNvPr id="26" name="Grupo 25"/>
          <p:cNvGrpSpPr/>
          <p:nvPr/>
        </p:nvGrpSpPr>
        <p:grpSpPr>
          <a:xfrm>
            <a:off x="10736614" y="4763742"/>
            <a:ext cx="9979788" cy="1412575"/>
            <a:chOff x="10736614" y="4763742"/>
            <a:chExt cx="9979788" cy="1412575"/>
          </a:xfrm>
        </p:grpSpPr>
        <p:grpSp>
          <p:nvGrpSpPr>
            <p:cNvPr id="77" name="Grupo 76"/>
            <p:cNvGrpSpPr/>
            <p:nvPr/>
          </p:nvGrpSpPr>
          <p:grpSpPr>
            <a:xfrm>
              <a:off x="10736614" y="4763742"/>
              <a:ext cx="9979788" cy="1412575"/>
              <a:chOff x="3740723" y="2398114"/>
              <a:chExt cx="9979788" cy="1412575"/>
            </a:xfrm>
          </p:grpSpPr>
          <p:sp>
            <p:nvSpPr>
              <p:cNvPr id="78" name="Elipse 77"/>
              <p:cNvSpPr>
                <a:spLocks noChangeAspect="1"/>
              </p:cNvSpPr>
              <p:nvPr/>
            </p:nvSpPr>
            <p:spPr>
              <a:xfrm flipH="1">
                <a:off x="3740723" y="2779299"/>
                <a:ext cx="684000" cy="684000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9" name="Rectángulo 78"/>
              <p:cNvSpPr/>
              <p:nvPr/>
            </p:nvSpPr>
            <p:spPr>
              <a:xfrm>
                <a:off x="5186269" y="2398114"/>
                <a:ext cx="8534242" cy="1412575"/>
              </a:xfrm>
              <a:prstGeom prst="rect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81" name="Conector recto 80"/>
              <p:cNvCxnSpPr/>
              <p:nvPr/>
            </p:nvCxnSpPr>
            <p:spPr>
              <a:xfrm>
                <a:off x="4429121" y="3112850"/>
                <a:ext cx="736597" cy="8449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CuadroTexto 81"/>
              <p:cNvSpPr txBox="1"/>
              <p:nvPr/>
            </p:nvSpPr>
            <p:spPr>
              <a:xfrm>
                <a:off x="3882473" y="2779299"/>
                <a:ext cx="39946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3600" b="1" smtClean="0">
                    <a:latin typeface="SketchFlow Print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-</a:t>
                </a:r>
                <a:endParaRPr lang="es-ES" sz="3600" b="1">
                  <a:latin typeface="SketchFlow Print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endParaRPr lang="es-ES"/>
              </a:p>
            </p:txBody>
          </p:sp>
          <p:sp>
            <p:nvSpPr>
              <p:cNvPr id="83" name="Rectángulo 82"/>
              <p:cNvSpPr/>
              <p:nvPr/>
            </p:nvSpPr>
            <p:spPr>
              <a:xfrm>
                <a:off x="5033869" y="2398114"/>
                <a:ext cx="131849" cy="1411200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5"/>
            <a:srcRect l="19497" r="16324"/>
            <a:stretch/>
          </p:blipFill>
          <p:spPr>
            <a:xfrm>
              <a:off x="12766357" y="4958576"/>
              <a:ext cx="5832000" cy="971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93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-0.69375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8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27 -3.33333E-6 L -3.33333E-6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22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-0.69466 -2.96296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466 -2.96296E-6 L -3.75E-6 -2.96296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0.69075 0.000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0239" y="249368"/>
            <a:ext cx="92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err="1" smtClean="0">
                <a:solidFill>
                  <a:prstClr val="black"/>
                </a:solidFill>
                <a:latin typeface="Mistral" panose="03090702030407020403" pitchFamily="66" charset="0"/>
              </a:rPr>
              <a:t>Boundary</a:t>
            </a:r>
            <a:r>
              <a:rPr lang="es-ES" sz="6000" smtClean="0">
                <a:solidFill>
                  <a:prstClr val="black"/>
                </a:solidFill>
                <a:latin typeface="Mistral" panose="03090702030407020403" pitchFamily="66" charset="0"/>
              </a:rPr>
              <a:t> </a:t>
            </a:r>
            <a:r>
              <a:rPr lang="es-ES" sz="6000" err="1" smtClean="0">
                <a:solidFill>
                  <a:prstClr val="black"/>
                </a:solidFill>
                <a:latin typeface="Mistral" panose="03090702030407020403" pitchFamily="66" charset="0"/>
              </a:rPr>
              <a:t>Conds</a:t>
            </a:r>
            <a:r>
              <a:rPr lang="es-ES" sz="6000" smtClean="0">
                <a:solidFill>
                  <a:prstClr val="black"/>
                </a:solidFill>
                <a:latin typeface="Mistral" panose="03090702030407020403" pitchFamily="66" charset="0"/>
              </a:rPr>
              <a:t>. </a:t>
            </a:r>
            <a:endParaRPr lang="es-ES" sz="3200">
              <a:solidFill>
                <a:prstClr val="black"/>
              </a:solidFill>
              <a:latin typeface="Mistral" panose="03090702030407020403" pitchFamily="66" charset="0"/>
            </a:endParaRPr>
          </a:p>
        </p:txBody>
      </p:sp>
      <p:sp>
        <p:nvSpPr>
          <p:cNvPr id="27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217234" cy="365125"/>
          </a:xfrm>
        </p:spPr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" name="Picture 2" descr="Ver imagen 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5912">
            <a:off x="680938" y="3472878"/>
            <a:ext cx="3546575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540987" y="3486062"/>
            <a:ext cx="1648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err="1" smtClean="0"/>
              <a:t>Cathode</a:t>
            </a:r>
            <a:endParaRPr lang="es-ES" sz="3200"/>
          </a:p>
        </p:txBody>
      </p:sp>
      <p:sp>
        <p:nvSpPr>
          <p:cNvPr id="38" name="Elipse 37"/>
          <p:cNvSpPr>
            <a:spLocks noChangeAspect="1"/>
          </p:cNvSpPr>
          <p:nvPr/>
        </p:nvSpPr>
        <p:spPr>
          <a:xfrm>
            <a:off x="-804158" y="2680641"/>
            <a:ext cx="2192457" cy="2192457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-54352" y="2522245"/>
            <a:ext cx="75533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0">
                <a:solidFill>
                  <a:prstClr val="black"/>
                </a:solidFill>
                <a:latin typeface="AR BERKLEY" panose="02000000000000000000" pitchFamily="2" charset="0"/>
              </a:rPr>
              <a:t>-</a:t>
            </a:r>
            <a:endParaRPr lang="en-US" sz="15000">
              <a:solidFill>
                <a:prstClr val="black"/>
              </a:solidFill>
              <a:latin typeface="AR BERKLEY" panose="02000000000000000000" pitchFamily="2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11410025" y="0"/>
            <a:ext cx="781975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11373169" y="2557093"/>
            <a:ext cx="7521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>
                <a:solidFill>
                  <a:prstClr val="black"/>
                </a:solidFill>
                <a:latin typeface="AR BERKLEY" panose="02000000000000000000" pitchFamily="2" charset="0"/>
              </a:rPr>
              <a:t>+</a:t>
            </a:r>
            <a:endParaRPr lang="en-US" sz="8800">
              <a:solidFill>
                <a:prstClr val="black"/>
              </a:solidFill>
              <a:latin typeface="AR BERKLEY" panose="02000000000000000000" pitchFamily="2" charset="0"/>
            </a:endParaRPr>
          </a:p>
        </p:txBody>
      </p:sp>
      <p:sp>
        <p:nvSpPr>
          <p:cNvPr id="28" name="Marcador de número de diapositiva 27"/>
          <p:cNvSpPr>
            <a:spLocks noGrp="1"/>
          </p:cNvSpPr>
          <p:nvPr>
            <p:ph type="sldNum" sz="quarter" idx="12"/>
          </p:nvPr>
        </p:nvSpPr>
        <p:spPr>
          <a:xfrm>
            <a:off x="9169400" y="6356349"/>
            <a:ext cx="2743200" cy="365125"/>
          </a:xfrm>
        </p:spPr>
        <p:txBody>
          <a:bodyPr/>
          <a:lstStyle/>
          <a:p>
            <a:fld id="{E384D467-9DCC-4F9F-A61E-72BD3BD2CD30}" type="slidenum">
              <a:rPr lang="es-ES" sz="2000" smtClean="0">
                <a:solidFill>
                  <a:schemeClr val="tx1"/>
                </a:solidFill>
              </a:rPr>
              <a:pPr/>
              <a:t>17</a:t>
            </a:fld>
            <a:endParaRPr lang="es-ES" sz="2000">
              <a:solidFill>
                <a:schemeClr val="tx1"/>
              </a:solidFill>
            </a:endParaRPr>
          </a:p>
        </p:txBody>
      </p:sp>
      <p:grpSp>
        <p:nvGrpSpPr>
          <p:cNvPr id="127" name="Grupo 126"/>
          <p:cNvGrpSpPr/>
          <p:nvPr/>
        </p:nvGrpSpPr>
        <p:grpSpPr>
          <a:xfrm>
            <a:off x="2365091" y="2129163"/>
            <a:ext cx="8037903" cy="1145366"/>
            <a:chOff x="2365091" y="2129163"/>
            <a:chExt cx="8037903" cy="1145366"/>
          </a:xfrm>
        </p:grpSpPr>
        <p:sp>
          <p:nvSpPr>
            <p:cNvPr id="106" name="Elipse 105"/>
            <p:cNvSpPr>
              <a:spLocks noChangeAspect="1"/>
            </p:cNvSpPr>
            <p:nvPr/>
          </p:nvSpPr>
          <p:spPr>
            <a:xfrm flipH="1">
              <a:off x="2365091" y="2402190"/>
              <a:ext cx="684000" cy="684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0" name="Grupo 49"/>
            <p:cNvGrpSpPr/>
            <p:nvPr/>
          </p:nvGrpSpPr>
          <p:grpSpPr>
            <a:xfrm>
              <a:off x="2519429" y="2129163"/>
              <a:ext cx="7883565" cy="1145366"/>
              <a:chOff x="6803" y="3159936"/>
              <a:chExt cx="7883565" cy="1145366"/>
            </a:xfrm>
          </p:grpSpPr>
          <p:grpSp>
            <p:nvGrpSpPr>
              <p:cNvPr id="19" name="Grupo 18"/>
              <p:cNvGrpSpPr/>
              <p:nvPr/>
            </p:nvGrpSpPr>
            <p:grpSpPr>
              <a:xfrm>
                <a:off x="6803" y="3432963"/>
                <a:ext cx="1050749" cy="871262"/>
                <a:chOff x="6803" y="3432963"/>
                <a:chExt cx="1050749" cy="871262"/>
              </a:xfrm>
            </p:grpSpPr>
            <p:grpSp>
              <p:nvGrpSpPr>
                <p:cNvPr id="13" name="Grupo 12"/>
                <p:cNvGrpSpPr/>
                <p:nvPr/>
              </p:nvGrpSpPr>
              <p:grpSpPr>
                <a:xfrm>
                  <a:off x="6803" y="3504006"/>
                  <a:ext cx="1006034" cy="800219"/>
                  <a:chOff x="6803" y="3504006"/>
                  <a:chExt cx="1006034" cy="800219"/>
                </a:xfrm>
              </p:grpSpPr>
              <p:sp>
                <p:nvSpPr>
                  <p:cNvPr id="35" name="CuadroTexto 34"/>
                  <p:cNvSpPr txBox="1"/>
                  <p:nvPr/>
                </p:nvSpPr>
                <p:spPr>
                  <a:xfrm>
                    <a:off x="6803" y="3504006"/>
                    <a:ext cx="380232" cy="80021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2800" b="1" smtClean="0">
                        <a:solidFill>
                          <a:srgbClr val="FF0000"/>
                        </a:solidFill>
                        <a:latin typeface="SketchFlow Print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t>e</a:t>
                    </a:r>
                    <a:endParaRPr lang="es-ES" sz="2800" b="1">
                      <a:solidFill>
                        <a:srgbClr val="FF0000"/>
                      </a:solidFill>
                      <a:latin typeface="SketchFlow Print" panose="02000000000000000000" pitchFamily="2" charset="0"/>
                      <a:ea typeface="Ebrima" panose="02000000000000000000" pitchFamily="2" charset="0"/>
                      <a:cs typeface="Ebrima" panose="02000000000000000000" pitchFamily="2" charset="0"/>
                    </a:endParaRPr>
                  </a:p>
                  <a:p>
                    <a:endParaRPr lang="es-ES"/>
                  </a:p>
                </p:txBody>
              </p:sp>
              <p:cxnSp>
                <p:nvCxnSpPr>
                  <p:cNvPr id="46" name="Conector recto 45"/>
                  <p:cNvCxnSpPr/>
                  <p:nvPr/>
                </p:nvCxnSpPr>
                <p:spPr>
                  <a:xfrm>
                    <a:off x="544837" y="3791414"/>
                    <a:ext cx="468000" cy="8449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diamond" w="lg" len="lg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7" name="Rectángulo 46"/>
                <p:cNvSpPr/>
                <p:nvPr/>
              </p:nvSpPr>
              <p:spPr>
                <a:xfrm>
                  <a:off x="1021552" y="3432963"/>
                  <a:ext cx="36000" cy="792000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pic>
            <p:nvPicPr>
              <p:cNvPr id="37" name="Imagen 3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4212" y="3159936"/>
                <a:ext cx="6686156" cy="1145366"/>
              </a:xfrm>
              <a:prstGeom prst="rect">
                <a:avLst/>
              </a:prstGeom>
            </p:spPr>
          </p:pic>
        </p:grpSp>
      </p:grpSp>
      <p:grpSp>
        <p:nvGrpSpPr>
          <p:cNvPr id="1024" name="Grupo 1023"/>
          <p:cNvGrpSpPr/>
          <p:nvPr/>
        </p:nvGrpSpPr>
        <p:grpSpPr>
          <a:xfrm>
            <a:off x="2365091" y="5078621"/>
            <a:ext cx="2492642" cy="936687"/>
            <a:chOff x="2365091" y="5078621"/>
            <a:chExt cx="2492642" cy="936687"/>
          </a:xfrm>
        </p:grpSpPr>
        <p:sp>
          <p:nvSpPr>
            <p:cNvPr id="116" name="Elipse 115"/>
            <p:cNvSpPr>
              <a:spLocks noChangeAspect="1"/>
            </p:cNvSpPr>
            <p:nvPr/>
          </p:nvSpPr>
          <p:spPr>
            <a:xfrm flipH="1">
              <a:off x="2365091" y="5095072"/>
              <a:ext cx="684000" cy="684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8" name="Grupo 47"/>
            <p:cNvGrpSpPr/>
            <p:nvPr/>
          </p:nvGrpSpPr>
          <p:grpSpPr>
            <a:xfrm>
              <a:off x="2511412" y="5078621"/>
              <a:ext cx="2346321" cy="936687"/>
              <a:chOff x="-19557" y="4755066"/>
              <a:chExt cx="2346321" cy="936687"/>
            </a:xfrm>
          </p:grpSpPr>
          <p:grpSp>
            <p:nvGrpSpPr>
              <p:cNvPr id="20" name="Grupo 19"/>
              <p:cNvGrpSpPr/>
              <p:nvPr/>
            </p:nvGrpSpPr>
            <p:grpSpPr>
              <a:xfrm>
                <a:off x="-19557" y="4755066"/>
                <a:ext cx="1050394" cy="936687"/>
                <a:chOff x="-19557" y="4755066"/>
                <a:chExt cx="1050394" cy="936687"/>
              </a:xfrm>
            </p:grpSpPr>
            <p:cxnSp>
              <p:nvCxnSpPr>
                <p:cNvPr id="53" name="Conector recto 52"/>
                <p:cNvCxnSpPr/>
                <p:nvPr/>
              </p:nvCxnSpPr>
              <p:spPr>
                <a:xfrm>
                  <a:off x="518122" y="5113517"/>
                  <a:ext cx="468000" cy="844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ángulo 53"/>
                <p:cNvSpPr/>
                <p:nvPr/>
              </p:nvSpPr>
              <p:spPr>
                <a:xfrm>
                  <a:off x="994837" y="4755066"/>
                  <a:ext cx="36000" cy="792000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5" name="CuadroTexto 54"/>
                <p:cNvSpPr txBox="1"/>
                <p:nvPr/>
              </p:nvSpPr>
              <p:spPr>
                <a:xfrm>
                  <a:off x="-19557" y="4768423"/>
                  <a:ext cx="399468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3600" b="1" smtClean="0">
                      <a:latin typeface="SketchFlow Print" panose="02000000000000000000" pitchFamily="2" charset="0"/>
                      <a:ea typeface="Ebrima" panose="02000000000000000000" pitchFamily="2" charset="0"/>
                      <a:cs typeface="Ebrima" panose="02000000000000000000" pitchFamily="2" charset="0"/>
                    </a:rPr>
                    <a:t>-</a:t>
                  </a:r>
                  <a:endParaRPr lang="es-ES" sz="3600" b="1">
                    <a:latin typeface="SketchFlow Print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  <a:p>
                  <a:endParaRPr lang="es-ES"/>
                </a:p>
              </p:txBody>
            </p:sp>
          </p:grpSp>
          <p:pic>
            <p:nvPicPr>
              <p:cNvPr id="45" name="Imagen 44"/>
              <p:cNvPicPr>
                <a:picLocks noChangeAspect="1"/>
              </p:cNvPicPr>
              <p:nvPr/>
            </p:nvPicPr>
            <p:blipFill rotWithShape="1">
              <a:blip r:embed="rId5"/>
              <a:srcRect l="40870" r="36439"/>
              <a:stretch/>
            </p:blipFill>
            <p:spPr>
              <a:xfrm>
                <a:off x="1100978" y="4887559"/>
                <a:ext cx="1225786" cy="454136"/>
              </a:xfrm>
              <a:prstGeom prst="rect">
                <a:avLst/>
              </a:prstGeom>
            </p:spPr>
          </p:pic>
        </p:grpSp>
      </p:grpSp>
      <p:grpSp>
        <p:nvGrpSpPr>
          <p:cNvPr id="124" name="Grupo 123"/>
          <p:cNvGrpSpPr/>
          <p:nvPr/>
        </p:nvGrpSpPr>
        <p:grpSpPr>
          <a:xfrm>
            <a:off x="6247129" y="341700"/>
            <a:ext cx="5560808" cy="830997"/>
            <a:chOff x="5572825" y="-797886"/>
            <a:chExt cx="5560808" cy="830997"/>
          </a:xfrm>
        </p:grpSpPr>
        <p:pic>
          <p:nvPicPr>
            <p:cNvPr id="103" name="Imagen 10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72825" y="-745791"/>
              <a:ext cx="5470338" cy="477219"/>
            </a:xfrm>
            <a:prstGeom prst="rect">
              <a:avLst/>
            </a:prstGeom>
          </p:spPr>
        </p:pic>
        <p:pic>
          <p:nvPicPr>
            <p:cNvPr id="105" name="Imagen 10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95075" y="-421386"/>
              <a:ext cx="3985954" cy="450281"/>
            </a:xfrm>
            <a:prstGeom prst="rect">
              <a:avLst/>
            </a:prstGeom>
          </p:spPr>
        </p:pic>
        <p:sp>
          <p:nvSpPr>
            <p:cNvPr id="99" name="CuadroTexto 98"/>
            <p:cNvSpPr txBox="1"/>
            <p:nvPr/>
          </p:nvSpPr>
          <p:spPr>
            <a:xfrm>
              <a:off x="5694323" y="-797886"/>
              <a:ext cx="54393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err="1" smtClean="0">
                  <a:latin typeface="SketchFlow Print" panose="02000000000000000000" pitchFamily="2" charset="0"/>
                </a:rPr>
                <a:t>Due</a:t>
              </a:r>
              <a:r>
                <a:rPr lang="es-ES" sz="2400" smtClean="0">
                  <a:latin typeface="SketchFlow Print" panose="02000000000000000000" pitchFamily="2" charset="0"/>
                </a:rPr>
                <a:t> to </a:t>
              </a:r>
              <a:r>
                <a:rPr lang="es-ES" sz="2400" b="1" err="1" smtClean="0">
                  <a:solidFill>
                    <a:srgbClr val="FF0000"/>
                  </a:solidFill>
                  <a:latin typeface="SketchFlow Print" panose="02000000000000000000" pitchFamily="2" charset="0"/>
                </a:rPr>
                <a:t>photons</a:t>
              </a:r>
              <a:r>
                <a:rPr lang="es-ES" sz="2400" smtClean="0">
                  <a:latin typeface="SketchFlow Print" panose="02000000000000000000" pitchFamily="2" charset="0"/>
                </a:rPr>
                <a:t> </a:t>
              </a:r>
              <a:r>
                <a:rPr lang="es-ES" sz="2400" err="1" smtClean="0">
                  <a:latin typeface="SketchFlow Print" panose="02000000000000000000" pitchFamily="2" charset="0"/>
                </a:rPr>
                <a:t>emitted</a:t>
              </a:r>
              <a:r>
                <a:rPr lang="es-ES" sz="2400" smtClean="0">
                  <a:latin typeface="SketchFlow Print" panose="02000000000000000000" pitchFamily="2" charset="0"/>
                </a:rPr>
                <a:t> </a:t>
              </a:r>
              <a:r>
                <a:rPr lang="es-ES" sz="2400" err="1" smtClean="0">
                  <a:latin typeface="SketchFlow Print" panose="02000000000000000000" pitchFamily="2" charset="0"/>
                </a:rPr>
                <a:t>by</a:t>
              </a:r>
              <a:r>
                <a:rPr lang="es-ES" sz="2400" smtClean="0">
                  <a:latin typeface="SketchFlow Print" panose="02000000000000000000" pitchFamily="2" charset="0"/>
                </a:rPr>
                <a:t> </a:t>
              </a:r>
              <a:r>
                <a:rPr lang="es-ES" sz="2400" err="1" smtClean="0">
                  <a:latin typeface="SketchFlow Print" panose="02000000000000000000" pitchFamily="2" charset="0"/>
                </a:rPr>
                <a:t>excited</a:t>
              </a:r>
              <a:endParaRPr lang="es-ES" sz="2400">
                <a:latin typeface="SketchFlow Print" panose="02000000000000000000" pitchFamily="2" charset="0"/>
              </a:endParaRPr>
            </a:p>
            <a:p>
              <a:r>
                <a:rPr lang="es-ES" sz="2400" err="1" smtClean="0">
                  <a:latin typeface="SketchFlow Print" panose="02000000000000000000" pitchFamily="2" charset="0"/>
                </a:rPr>
                <a:t>states</a:t>
              </a:r>
              <a:r>
                <a:rPr lang="es-ES" sz="2400" smtClean="0">
                  <a:latin typeface="SketchFlow Print" panose="02000000000000000000" pitchFamily="2" charset="0"/>
                </a:rPr>
                <a:t> in </a:t>
              </a:r>
              <a:r>
                <a:rPr lang="es-ES" sz="2400" err="1" smtClean="0">
                  <a:latin typeface="SketchFlow Print" panose="02000000000000000000" pitchFamily="2" charset="0"/>
                </a:rPr>
                <a:t>discharge</a:t>
              </a:r>
              <a:r>
                <a:rPr lang="es-ES" sz="2400" smtClean="0">
                  <a:latin typeface="SketchFlow Print" panose="02000000000000000000" pitchFamily="2" charset="0"/>
                </a:rPr>
                <a:t> </a:t>
              </a:r>
              <a:r>
                <a:rPr lang="es-ES" sz="2400" err="1" smtClean="0">
                  <a:latin typeface="SketchFlow Print" panose="02000000000000000000" pitchFamily="2" charset="0"/>
                </a:rPr>
                <a:t>volume</a:t>
              </a:r>
              <a:r>
                <a:rPr lang="es-ES" sz="2400" smtClean="0">
                  <a:latin typeface="SketchFlow Print" panose="02000000000000000000" pitchFamily="2" charset="0"/>
                </a:rPr>
                <a:t>  </a:t>
              </a:r>
              <a:endParaRPr lang="es-ES" sz="2400">
                <a:latin typeface="SketchFlow Print" panose="02000000000000000000" pitchFamily="2" charset="0"/>
              </a:endParaRPr>
            </a:p>
          </p:txBody>
        </p:sp>
      </p:grpSp>
      <p:pic>
        <p:nvPicPr>
          <p:cNvPr id="101" name="Picture 6" descr="http://gtmediaproductions.com/zack/assets/images/graphics/File%20for%20offline%20printing/BONUS/extra%20bonus/arrow%20black.png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6377" flipH="1">
            <a:off x="6594070" y="1131560"/>
            <a:ext cx="1017767" cy="108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" name="Grupo 119"/>
          <p:cNvGrpSpPr/>
          <p:nvPr/>
        </p:nvGrpSpPr>
        <p:grpSpPr>
          <a:xfrm>
            <a:off x="6118614" y="4350921"/>
            <a:ext cx="5938293" cy="830997"/>
            <a:chOff x="6118614" y="4350921"/>
            <a:chExt cx="5938293" cy="830997"/>
          </a:xfrm>
        </p:grpSpPr>
        <p:pic>
          <p:nvPicPr>
            <p:cNvPr id="109" name="Imagen 10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5700" y="4382564"/>
              <a:ext cx="5451767" cy="452322"/>
            </a:xfrm>
            <a:prstGeom prst="rect">
              <a:avLst/>
            </a:prstGeom>
          </p:spPr>
        </p:pic>
        <p:pic>
          <p:nvPicPr>
            <p:cNvPr id="110" name="Imagen 10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426505" flipV="1">
              <a:off x="6118614" y="4764781"/>
              <a:ext cx="2429946" cy="396243"/>
            </a:xfrm>
            <a:prstGeom prst="rect">
              <a:avLst/>
            </a:prstGeom>
          </p:spPr>
        </p:pic>
        <p:sp>
          <p:nvSpPr>
            <p:cNvPr id="107" name="CuadroTexto 106"/>
            <p:cNvSpPr txBox="1"/>
            <p:nvPr/>
          </p:nvSpPr>
          <p:spPr>
            <a:xfrm>
              <a:off x="6191199" y="4350921"/>
              <a:ext cx="58657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err="1" smtClean="0">
                  <a:latin typeface="SketchFlow Print" panose="02000000000000000000" pitchFamily="2" charset="0"/>
                </a:rPr>
                <a:t>Due</a:t>
              </a:r>
              <a:r>
                <a:rPr lang="es-ES" sz="2400" smtClean="0">
                  <a:latin typeface="SketchFlow Print" panose="02000000000000000000" pitchFamily="2" charset="0"/>
                </a:rPr>
                <a:t> to </a:t>
              </a:r>
              <a:r>
                <a:rPr lang="es-ES" sz="2400" b="1" smtClean="0">
                  <a:solidFill>
                    <a:srgbClr val="0000CC"/>
                  </a:solidFill>
                  <a:latin typeface="SketchFlow Print" panose="02000000000000000000" pitchFamily="2" charset="0"/>
                </a:rPr>
                <a:t>positive</a:t>
              </a:r>
              <a:r>
                <a:rPr lang="es-ES" sz="2400" smtClean="0">
                  <a:latin typeface="SketchFlow Print" panose="02000000000000000000" pitchFamily="2" charset="0"/>
                </a:rPr>
                <a:t> </a:t>
              </a:r>
              <a:r>
                <a:rPr lang="es-ES" sz="2400" b="1" err="1" smtClean="0">
                  <a:latin typeface="SketchFlow Print" panose="02000000000000000000" pitchFamily="2" charset="0"/>
                </a:rPr>
                <a:t>ions</a:t>
              </a:r>
              <a:r>
                <a:rPr lang="es-ES" sz="2400" b="1" smtClean="0">
                  <a:latin typeface="SketchFlow Print" panose="02000000000000000000" pitchFamily="2" charset="0"/>
                </a:rPr>
                <a:t> </a:t>
              </a:r>
              <a:r>
                <a:rPr lang="es-ES" sz="2400" smtClean="0">
                  <a:latin typeface="SketchFlow Print" panose="02000000000000000000" pitchFamily="2" charset="0"/>
                </a:rPr>
                <a:t>in </a:t>
              </a:r>
              <a:r>
                <a:rPr lang="es-ES" sz="2400" err="1" smtClean="0">
                  <a:latin typeface="SketchFlow Print" panose="02000000000000000000" pitchFamily="2" charset="0"/>
                </a:rPr>
                <a:t>the</a:t>
              </a:r>
              <a:r>
                <a:rPr lang="es-ES" sz="2400" smtClean="0">
                  <a:latin typeface="SketchFlow Print" panose="02000000000000000000" pitchFamily="2" charset="0"/>
                </a:rPr>
                <a:t> </a:t>
              </a:r>
              <a:r>
                <a:rPr lang="es-ES" sz="2400" err="1" smtClean="0">
                  <a:latin typeface="SketchFlow Print" panose="02000000000000000000" pitchFamily="2" charset="0"/>
                </a:rPr>
                <a:t>vecinity</a:t>
              </a:r>
              <a:r>
                <a:rPr lang="es-ES" sz="2400" smtClean="0">
                  <a:latin typeface="SketchFlow Print" panose="02000000000000000000" pitchFamily="2" charset="0"/>
                </a:rPr>
                <a:t> of</a:t>
              </a:r>
              <a:endParaRPr lang="es-ES" sz="2400">
                <a:latin typeface="SketchFlow Print" panose="02000000000000000000" pitchFamily="2" charset="0"/>
              </a:endParaRPr>
            </a:p>
            <a:p>
              <a:r>
                <a:rPr lang="es-ES" sz="2400" err="1" smtClean="0">
                  <a:latin typeface="SketchFlow Print" panose="02000000000000000000" pitchFamily="2" charset="0"/>
                </a:rPr>
                <a:t>the</a:t>
              </a:r>
              <a:r>
                <a:rPr lang="es-ES" sz="2400" smtClean="0">
                  <a:latin typeface="SketchFlow Print" panose="02000000000000000000" pitchFamily="2" charset="0"/>
                </a:rPr>
                <a:t> </a:t>
              </a:r>
              <a:r>
                <a:rPr lang="es-ES" sz="2400" err="1" smtClean="0">
                  <a:latin typeface="SketchFlow Print" panose="02000000000000000000" pitchFamily="2" charset="0"/>
                </a:rPr>
                <a:t>electrode</a:t>
              </a:r>
              <a:r>
                <a:rPr lang="es-ES" sz="2400" smtClean="0">
                  <a:latin typeface="SketchFlow Print" panose="02000000000000000000" pitchFamily="2" charset="0"/>
                </a:rPr>
                <a:t>  </a:t>
              </a:r>
              <a:endParaRPr lang="es-ES" sz="2400">
                <a:latin typeface="SketchFlow Print" panose="02000000000000000000" pitchFamily="2" charset="0"/>
              </a:endParaRPr>
            </a:p>
          </p:txBody>
        </p:sp>
      </p:grpSp>
      <p:pic>
        <p:nvPicPr>
          <p:cNvPr id="114" name="Imagen 113"/>
          <p:cNvPicPr>
            <a:picLocks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7129" y="2269429"/>
            <a:ext cx="1486930" cy="216000"/>
          </a:xfrm>
          <a:prstGeom prst="rect">
            <a:avLst/>
          </a:prstGeom>
        </p:spPr>
      </p:pic>
      <p:pic>
        <p:nvPicPr>
          <p:cNvPr id="117" name="Picture 6" descr="http://gtmediaproductions.com/zack/assets/images/graphics/File%20for%20offline%20printing/BONUS/extra%20bonus/arrow%20black.png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1147">
            <a:off x="8224190" y="3364303"/>
            <a:ext cx="1017767" cy="108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Imagen 117"/>
          <p:cNvPicPr>
            <a:picLocks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 flipV="1">
            <a:off x="8265366" y="3321392"/>
            <a:ext cx="2196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0239" y="249368"/>
            <a:ext cx="92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err="1" smtClean="0">
                <a:solidFill>
                  <a:prstClr val="black"/>
                </a:solidFill>
                <a:latin typeface="Mistral" panose="03090702030407020403" pitchFamily="66" charset="0"/>
              </a:rPr>
              <a:t>Boundary</a:t>
            </a:r>
            <a:r>
              <a:rPr lang="es-ES" sz="6000" smtClean="0">
                <a:solidFill>
                  <a:prstClr val="black"/>
                </a:solidFill>
                <a:latin typeface="Mistral" panose="03090702030407020403" pitchFamily="66" charset="0"/>
              </a:rPr>
              <a:t> </a:t>
            </a:r>
            <a:r>
              <a:rPr lang="es-ES" sz="6000" err="1" smtClean="0">
                <a:solidFill>
                  <a:prstClr val="black"/>
                </a:solidFill>
                <a:latin typeface="Mistral" panose="03090702030407020403" pitchFamily="66" charset="0"/>
              </a:rPr>
              <a:t>Conds</a:t>
            </a:r>
            <a:r>
              <a:rPr lang="es-ES" sz="6000" smtClean="0">
                <a:solidFill>
                  <a:prstClr val="black"/>
                </a:solidFill>
                <a:latin typeface="Mistral" panose="03090702030407020403" pitchFamily="66" charset="0"/>
              </a:rPr>
              <a:t>. </a:t>
            </a:r>
            <a:endParaRPr lang="es-ES" sz="3200">
              <a:solidFill>
                <a:prstClr val="black"/>
              </a:solidFill>
              <a:latin typeface="Mistral" panose="03090702030407020403" pitchFamily="66" charset="0"/>
            </a:endParaRPr>
          </a:p>
        </p:txBody>
      </p:sp>
      <p:sp>
        <p:nvSpPr>
          <p:cNvPr id="27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217234" cy="365125"/>
          </a:xfrm>
        </p:spPr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Elipse 37"/>
          <p:cNvSpPr>
            <a:spLocks noChangeAspect="1"/>
          </p:cNvSpPr>
          <p:nvPr/>
        </p:nvSpPr>
        <p:spPr>
          <a:xfrm>
            <a:off x="-804158" y="2680641"/>
            <a:ext cx="2192457" cy="2192457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-54352" y="2522245"/>
            <a:ext cx="75533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0">
                <a:solidFill>
                  <a:prstClr val="black"/>
                </a:solidFill>
                <a:latin typeface="AR BERKLEY" panose="02000000000000000000" pitchFamily="2" charset="0"/>
              </a:rPr>
              <a:t>-</a:t>
            </a:r>
            <a:endParaRPr lang="en-US" sz="15000">
              <a:solidFill>
                <a:prstClr val="black"/>
              </a:solidFill>
              <a:latin typeface="AR BERKLEY" panose="02000000000000000000" pitchFamily="2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11410025" y="0"/>
            <a:ext cx="781975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11373169" y="2557093"/>
            <a:ext cx="7521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>
                <a:solidFill>
                  <a:prstClr val="black"/>
                </a:solidFill>
                <a:latin typeface="AR BERKLEY" panose="02000000000000000000" pitchFamily="2" charset="0"/>
              </a:rPr>
              <a:t>+</a:t>
            </a:r>
            <a:endParaRPr lang="en-US" sz="8800">
              <a:solidFill>
                <a:prstClr val="black"/>
              </a:solidFill>
              <a:latin typeface="AR BERKLEY" panose="02000000000000000000" pitchFamily="2" charset="0"/>
            </a:endParaRPr>
          </a:p>
        </p:txBody>
      </p:sp>
      <p:sp>
        <p:nvSpPr>
          <p:cNvPr id="28" name="Marcador de número de diapositiva 27"/>
          <p:cNvSpPr>
            <a:spLocks noGrp="1"/>
          </p:cNvSpPr>
          <p:nvPr>
            <p:ph type="sldNum" sz="quarter" idx="12"/>
          </p:nvPr>
        </p:nvSpPr>
        <p:spPr>
          <a:xfrm>
            <a:off x="9169400" y="6356349"/>
            <a:ext cx="2743200" cy="365125"/>
          </a:xfrm>
        </p:spPr>
        <p:txBody>
          <a:bodyPr/>
          <a:lstStyle/>
          <a:p>
            <a:fld id="{E384D467-9DCC-4F9F-A61E-72BD3BD2CD30}" type="slidenum">
              <a:rPr lang="es-ES" sz="2000" smtClean="0">
                <a:solidFill>
                  <a:schemeClr val="tx1"/>
                </a:solidFill>
              </a:rPr>
              <a:pPr/>
              <a:t>18</a:t>
            </a:fld>
            <a:endParaRPr lang="es-ES" sz="2000">
              <a:solidFill>
                <a:schemeClr val="tx1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9568526" y="2862133"/>
            <a:ext cx="1326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err="1" smtClean="0"/>
              <a:t>Anode</a:t>
            </a:r>
            <a:endParaRPr lang="es-ES" sz="3200"/>
          </a:p>
        </p:txBody>
      </p:sp>
      <p:pic>
        <p:nvPicPr>
          <p:cNvPr id="44" name="Picture 2" descr="Ver imagen original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5912">
            <a:off x="8514237" y="2912297"/>
            <a:ext cx="3546575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2469472" y="4516950"/>
            <a:ext cx="1196716" cy="992285"/>
            <a:chOff x="5563129" y="7383966"/>
            <a:chExt cx="1196716" cy="992285"/>
          </a:xfrm>
        </p:grpSpPr>
        <p:sp>
          <p:nvSpPr>
            <p:cNvPr id="52" name="Elipse 51"/>
            <p:cNvSpPr>
              <a:spLocks noChangeAspect="1"/>
            </p:cNvSpPr>
            <p:nvPr/>
          </p:nvSpPr>
          <p:spPr>
            <a:xfrm flipH="1">
              <a:off x="5563129" y="7408866"/>
              <a:ext cx="684000" cy="684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6" name="Grupo 55"/>
            <p:cNvGrpSpPr/>
            <p:nvPr/>
          </p:nvGrpSpPr>
          <p:grpSpPr>
            <a:xfrm>
              <a:off x="5671745" y="7383966"/>
              <a:ext cx="1088100" cy="992285"/>
              <a:chOff x="5372975" y="4755066"/>
              <a:chExt cx="1088100" cy="992285"/>
            </a:xfrm>
          </p:grpSpPr>
          <p:grpSp>
            <p:nvGrpSpPr>
              <p:cNvPr id="86" name="Grupo 85"/>
              <p:cNvGrpSpPr/>
              <p:nvPr/>
            </p:nvGrpSpPr>
            <p:grpSpPr>
              <a:xfrm>
                <a:off x="5948360" y="4755066"/>
                <a:ext cx="512715" cy="792000"/>
                <a:chOff x="518122" y="4755066"/>
                <a:chExt cx="512715" cy="792000"/>
              </a:xfrm>
            </p:grpSpPr>
            <p:cxnSp>
              <p:nvCxnSpPr>
                <p:cNvPr id="88" name="Conector recto 87"/>
                <p:cNvCxnSpPr/>
                <p:nvPr/>
              </p:nvCxnSpPr>
              <p:spPr>
                <a:xfrm>
                  <a:off x="518122" y="5113517"/>
                  <a:ext cx="468000" cy="844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Rectángulo 88"/>
                <p:cNvSpPr/>
                <p:nvPr/>
              </p:nvSpPr>
              <p:spPr>
                <a:xfrm>
                  <a:off x="994837" y="4755066"/>
                  <a:ext cx="36000" cy="792000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92" name="CuadroTexto 91"/>
              <p:cNvSpPr txBox="1"/>
              <p:nvPr/>
            </p:nvSpPr>
            <p:spPr>
              <a:xfrm>
                <a:off x="5372975" y="4824021"/>
                <a:ext cx="47961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3600" b="1" smtClean="0">
                    <a:solidFill>
                      <a:srgbClr val="0000CC"/>
                    </a:solidFill>
                    <a:latin typeface="SketchFlow Print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+</a:t>
                </a:r>
                <a:endParaRPr lang="es-ES" sz="3600" b="1">
                  <a:solidFill>
                    <a:srgbClr val="0000CC"/>
                  </a:solidFill>
                  <a:latin typeface="SketchFlow Print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endParaRPr lang="es-ES"/>
              </a:p>
            </p:txBody>
          </p:sp>
        </p:grpSp>
      </p:grpSp>
      <p:grpSp>
        <p:nvGrpSpPr>
          <p:cNvPr id="127" name="Grupo 126"/>
          <p:cNvGrpSpPr/>
          <p:nvPr/>
        </p:nvGrpSpPr>
        <p:grpSpPr>
          <a:xfrm>
            <a:off x="2466691" y="2402190"/>
            <a:ext cx="1205087" cy="871262"/>
            <a:chOff x="2365091" y="2402190"/>
            <a:chExt cx="1205087" cy="871262"/>
          </a:xfrm>
        </p:grpSpPr>
        <p:sp>
          <p:nvSpPr>
            <p:cNvPr id="106" name="Elipse 105"/>
            <p:cNvSpPr>
              <a:spLocks noChangeAspect="1"/>
            </p:cNvSpPr>
            <p:nvPr/>
          </p:nvSpPr>
          <p:spPr>
            <a:xfrm flipH="1">
              <a:off x="2365091" y="2402190"/>
              <a:ext cx="684000" cy="684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9" name="Grupo 18"/>
            <p:cNvGrpSpPr/>
            <p:nvPr/>
          </p:nvGrpSpPr>
          <p:grpSpPr>
            <a:xfrm>
              <a:off x="2519429" y="2402190"/>
              <a:ext cx="1050749" cy="871262"/>
              <a:chOff x="6803" y="3432963"/>
              <a:chExt cx="1050749" cy="871262"/>
            </a:xfrm>
          </p:grpSpPr>
          <p:grpSp>
            <p:nvGrpSpPr>
              <p:cNvPr id="13" name="Grupo 12"/>
              <p:cNvGrpSpPr/>
              <p:nvPr/>
            </p:nvGrpSpPr>
            <p:grpSpPr>
              <a:xfrm>
                <a:off x="6803" y="3504006"/>
                <a:ext cx="1006034" cy="800219"/>
                <a:chOff x="6803" y="3504006"/>
                <a:chExt cx="1006034" cy="800219"/>
              </a:xfrm>
            </p:grpSpPr>
            <p:sp>
              <p:nvSpPr>
                <p:cNvPr id="35" name="CuadroTexto 34"/>
                <p:cNvSpPr txBox="1"/>
                <p:nvPr/>
              </p:nvSpPr>
              <p:spPr>
                <a:xfrm>
                  <a:off x="6803" y="3504006"/>
                  <a:ext cx="380232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b="1" smtClean="0">
                      <a:solidFill>
                        <a:srgbClr val="FF0000"/>
                      </a:solidFill>
                      <a:latin typeface="SketchFlow Print" panose="02000000000000000000" pitchFamily="2" charset="0"/>
                      <a:ea typeface="Ebrima" panose="02000000000000000000" pitchFamily="2" charset="0"/>
                      <a:cs typeface="Ebrima" panose="02000000000000000000" pitchFamily="2" charset="0"/>
                    </a:rPr>
                    <a:t>e</a:t>
                  </a:r>
                  <a:endParaRPr lang="es-ES" sz="2800" b="1">
                    <a:solidFill>
                      <a:srgbClr val="FF0000"/>
                    </a:solidFill>
                    <a:latin typeface="SketchFlow Print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  <a:p>
                  <a:endParaRPr lang="es-ES"/>
                </a:p>
              </p:txBody>
            </p:sp>
            <p:cxnSp>
              <p:nvCxnSpPr>
                <p:cNvPr id="46" name="Conector recto 45"/>
                <p:cNvCxnSpPr/>
                <p:nvPr/>
              </p:nvCxnSpPr>
              <p:spPr>
                <a:xfrm>
                  <a:off x="544837" y="3791414"/>
                  <a:ext cx="468000" cy="844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ectángulo 46"/>
              <p:cNvSpPr/>
              <p:nvPr/>
            </p:nvSpPr>
            <p:spPr>
              <a:xfrm>
                <a:off x="1021552" y="3432963"/>
                <a:ext cx="36000" cy="792000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4"/>
          <a:srcRect l="22705" r="20249"/>
          <a:stretch/>
        </p:blipFill>
        <p:spPr>
          <a:xfrm>
            <a:off x="3921124" y="2306751"/>
            <a:ext cx="3716015" cy="9077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40361" r="36952"/>
          <a:stretch/>
        </p:blipFill>
        <p:spPr>
          <a:xfrm>
            <a:off x="4060558" y="4651593"/>
            <a:ext cx="1225550" cy="5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0239" y="249368"/>
            <a:ext cx="92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err="1" smtClean="0">
                <a:solidFill>
                  <a:prstClr val="black"/>
                </a:solidFill>
                <a:latin typeface="Mistral" panose="03090702030407020403" pitchFamily="66" charset="0"/>
              </a:rPr>
              <a:t>Results</a:t>
            </a:r>
            <a:r>
              <a:rPr lang="es-ES" sz="6000" smtClean="0">
                <a:solidFill>
                  <a:prstClr val="black"/>
                </a:solidFill>
                <a:latin typeface="Mistral" panose="03090702030407020403" pitchFamily="66" charset="0"/>
              </a:rPr>
              <a:t>. </a:t>
            </a:r>
            <a:endParaRPr lang="es-ES" sz="3200">
              <a:solidFill>
                <a:prstClr val="black"/>
              </a:solidFill>
              <a:latin typeface="Mistral" panose="03090702030407020403" pitchFamily="66" charset="0"/>
            </a:endParaRPr>
          </a:p>
        </p:txBody>
      </p:sp>
      <p:sp>
        <p:nvSpPr>
          <p:cNvPr id="27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217234" cy="365125"/>
          </a:xfrm>
        </p:spPr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Marcador de número de diapositiva 27"/>
          <p:cNvSpPr>
            <a:spLocks noGrp="1"/>
          </p:cNvSpPr>
          <p:nvPr>
            <p:ph type="sldNum" sz="quarter" idx="12"/>
          </p:nvPr>
        </p:nvSpPr>
        <p:spPr>
          <a:xfrm>
            <a:off x="9169400" y="6356349"/>
            <a:ext cx="2743200" cy="365125"/>
          </a:xfrm>
        </p:spPr>
        <p:txBody>
          <a:bodyPr/>
          <a:lstStyle/>
          <a:p>
            <a:fld id="{E384D467-9DCC-4F9F-A61E-72BD3BD2CD30}" type="slidenum">
              <a:rPr lang="es-ES" sz="2000" smtClean="0">
                <a:solidFill>
                  <a:schemeClr val="tx1"/>
                </a:solidFill>
              </a:rPr>
              <a:pPr/>
              <a:t>19</a:t>
            </a:fld>
            <a:endParaRPr lang="es-ES" sz="200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b="5616"/>
          <a:stretch/>
        </p:blipFill>
        <p:spPr>
          <a:xfrm>
            <a:off x="706039" y="1592671"/>
            <a:ext cx="4266000" cy="4078990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4917320" y="1649116"/>
            <a:ext cx="972000" cy="36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1681009" y="2680660"/>
            <a:ext cx="2316059" cy="819825"/>
            <a:chOff x="160699" y="4624188"/>
            <a:chExt cx="2316059" cy="819825"/>
          </a:xfrm>
        </p:grpSpPr>
        <p:sp>
          <p:nvSpPr>
            <p:cNvPr id="31" name="Rectángulo redondeado 30"/>
            <p:cNvSpPr/>
            <p:nvPr/>
          </p:nvSpPr>
          <p:spPr>
            <a:xfrm>
              <a:off x="160699" y="4632755"/>
              <a:ext cx="2054007" cy="81125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329000" y="4632582"/>
              <a:ext cx="3802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smtClean="0">
                  <a:solidFill>
                    <a:srgbClr val="FF0000"/>
                  </a:solidFill>
                  <a:latin typeface="Mistral" panose="03090702030407020403" pitchFamily="66" charset="0"/>
                </a:rPr>
                <a:t>E</a:t>
              </a:r>
              <a:endParaRPr 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33" name="Grupo 32"/>
            <p:cNvGrpSpPr/>
            <p:nvPr/>
          </p:nvGrpSpPr>
          <p:grpSpPr>
            <a:xfrm>
              <a:off x="693898" y="4624188"/>
              <a:ext cx="1782860" cy="598817"/>
              <a:chOff x="6626989" y="619299"/>
              <a:chExt cx="1782860" cy="598817"/>
            </a:xfrm>
          </p:grpSpPr>
          <p:sp>
            <p:nvSpPr>
              <p:cNvPr id="34" name="CuadroTexto 33"/>
              <p:cNvSpPr txBox="1"/>
              <p:nvPr/>
            </p:nvSpPr>
            <p:spPr>
              <a:xfrm>
                <a:off x="6626989" y="694896"/>
                <a:ext cx="17828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>
                    <a:solidFill>
                      <a:prstClr val="black"/>
                    </a:solidFill>
                    <a:latin typeface="Mistral" panose="03090702030407020403" pitchFamily="66" charset="0"/>
                  </a:rPr>
                  <a:t>( </a:t>
                </a:r>
                <a:r>
                  <a:rPr lang="es-ES" sz="2800" smtClean="0">
                    <a:solidFill>
                      <a:prstClr val="black"/>
                    </a:solidFill>
                    <a:latin typeface="Mistral" panose="03090702030407020403" pitchFamily="66" charset="0"/>
                  </a:rPr>
                  <a:t>X 10  </a:t>
                </a:r>
                <a:r>
                  <a:rPr lang="es-ES" sz="2800">
                    <a:solidFill>
                      <a:prstClr val="black"/>
                    </a:solidFill>
                    <a:latin typeface="Mistral" panose="03090702030407020403" pitchFamily="66" charset="0"/>
                  </a:rPr>
                  <a:t>V/m )</a:t>
                </a:r>
                <a:endParaRPr lang="en-US" sz="2800">
                  <a:solidFill>
                    <a:prstClr val="black"/>
                  </a:solidFill>
                  <a:latin typeface="Mistral" panose="03090702030407020403" pitchFamily="66" charset="0"/>
                </a:endParaRPr>
              </a:p>
            </p:txBody>
          </p:sp>
          <p:sp>
            <p:nvSpPr>
              <p:cNvPr id="36" name="CuadroTexto 35"/>
              <p:cNvSpPr txBox="1"/>
              <p:nvPr/>
            </p:nvSpPr>
            <p:spPr>
              <a:xfrm>
                <a:off x="7358336" y="619299"/>
                <a:ext cx="2872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000">
                    <a:solidFill>
                      <a:prstClr val="black"/>
                    </a:solidFill>
                    <a:latin typeface="Mistral" panose="03090702030407020403" pitchFamily="66" charset="0"/>
                  </a:rPr>
                  <a:t>5</a:t>
                </a:r>
                <a:endParaRPr lang="en-US" sz="2000">
                  <a:solidFill>
                    <a:prstClr val="black"/>
                  </a:solidFill>
                  <a:latin typeface="Mistral" panose="03090702030407020403" pitchFamily="66" charset="0"/>
                </a:endParaRPr>
              </a:p>
            </p:txBody>
          </p:sp>
        </p:grpSp>
      </p:grpSp>
      <p:sp>
        <p:nvSpPr>
          <p:cNvPr id="37" name="CuadroTexto 36"/>
          <p:cNvSpPr txBox="1"/>
          <p:nvPr/>
        </p:nvSpPr>
        <p:spPr>
          <a:xfrm>
            <a:off x="5055501" y="2616347"/>
            <a:ext cx="7521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>
                <a:solidFill>
                  <a:prstClr val="black"/>
                </a:solidFill>
                <a:latin typeface="AR BERKLEY" panose="02000000000000000000" pitchFamily="2" charset="0"/>
              </a:rPr>
              <a:t>+</a:t>
            </a:r>
            <a:endParaRPr lang="en-US" sz="8800">
              <a:solidFill>
                <a:prstClr val="black"/>
              </a:solidFill>
              <a:latin typeface="AR BERKLEY" panose="02000000000000000000" pitchFamily="2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2326152" y="55422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>
                <a:solidFill>
                  <a:prstClr val="black"/>
                </a:solidFill>
                <a:latin typeface="Mistral" panose="03090702030407020403" pitchFamily="66" charset="0"/>
              </a:rPr>
              <a:t>x </a:t>
            </a:r>
            <a:r>
              <a:rPr lang="es-ES" sz="3600" smtClean="0">
                <a:solidFill>
                  <a:prstClr val="black"/>
                </a:solidFill>
                <a:latin typeface="Mistral" panose="03090702030407020403" pitchFamily="66" charset="0"/>
              </a:rPr>
              <a:t>(cm</a:t>
            </a:r>
            <a:r>
              <a:rPr lang="es-ES" sz="3600">
                <a:solidFill>
                  <a:prstClr val="black"/>
                </a:solidFill>
                <a:latin typeface="Mistral" panose="03090702030407020403" pitchFamily="66" charset="0"/>
              </a:rPr>
              <a:t>)</a:t>
            </a: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705836" y="2973424"/>
            <a:ext cx="441131" cy="4130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Elipse 52"/>
          <p:cNvSpPr/>
          <p:nvPr/>
        </p:nvSpPr>
        <p:spPr>
          <a:xfrm>
            <a:off x="705836" y="3519852"/>
            <a:ext cx="441131" cy="4130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Grupo 5"/>
          <p:cNvGrpSpPr/>
          <p:nvPr/>
        </p:nvGrpSpPr>
        <p:grpSpPr>
          <a:xfrm>
            <a:off x="47667" y="2706659"/>
            <a:ext cx="1080000" cy="1446550"/>
            <a:chOff x="-386891" y="2616347"/>
            <a:chExt cx="1080000" cy="1446550"/>
          </a:xfrm>
        </p:grpSpPr>
        <p:grpSp>
          <p:nvGrpSpPr>
            <p:cNvPr id="48" name="Grupo 47"/>
            <p:cNvGrpSpPr/>
            <p:nvPr/>
          </p:nvGrpSpPr>
          <p:grpSpPr>
            <a:xfrm>
              <a:off x="-386891" y="2888922"/>
              <a:ext cx="1080000" cy="1044000"/>
              <a:chOff x="4055261" y="7501969"/>
              <a:chExt cx="1080000" cy="1044000"/>
            </a:xfrm>
          </p:grpSpPr>
          <p:sp>
            <p:nvSpPr>
              <p:cNvPr id="49" name="Elipse 48"/>
              <p:cNvSpPr/>
              <p:nvPr/>
            </p:nvSpPr>
            <p:spPr>
              <a:xfrm>
                <a:off x="4055261" y="7501969"/>
                <a:ext cx="1080000" cy="10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Elipse 49"/>
              <p:cNvSpPr/>
              <p:nvPr/>
            </p:nvSpPr>
            <p:spPr>
              <a:xfrm>
                <a:off x="4055261" y="7501969"/>
                <a:ext cx="1080000" cy="1044000"/>
              </a:xfrm>
              <a:prstGeom prst="ellipse">
                <a:avLst/>
              </a:prstGeom>
              <a:solidFill>
                <a:srgbClr val="FF0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1" name="CuadroTexto 50"/>
            <p:cNvSpPr txBox="1"/>
            <p:nvPr/>
          </p:nvSpPr>
          <p:spPr>
            <a:xfrm>
              <a:off x="-114843" y="2616347"/>
              <a:ext cx="51969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800">
                  <a:solidFill>
                    <a:prstClr val="black"/>
                  </a:solidFill>
                  <a:latin typeface="AR BERKLEY" panose="02000000000000000000" pitchFamily="2" charset="0"/>
                </a:rPr>
                <a:t>-</a:t>
              </a:r>
              <a:endParaRPr lang="en-US" sz="8800">
                <a:solidFill>
                  <a:prstClr val="black"/>
                </a:solidFill>
                <a:latin typeface="AR BERKLEY" panose="02000000000000000000" pitchFamily="2" charset="0"/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655248">
            <a:off x="6121135" y="2075795"/>
            <a:ext cx="2506252" cy="140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/>
          <p:cNvSpPr/>
          <p:nvPr/>
        </p:nvSpPr>
        <p:spPr>
          <a:xfrm>
            <a:off x="7109724" y="3087806"/>
            <a:ext cx="3951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smtClean="0">
                <a:latin typeface="SketchFlow Print" panose="02000000000000000000" pitchFamily="2" charset="0"/>
              </a:rPr>
              <a:t>In </a:t>
            </a:r>
            <a:r>
              <a:rPr lang="es-ES" sz="2400" err="1" smtClean="0">
                <a:latin typeface="SketchFlow Print" panose="02000000000000000000" pitchFamily="2" charset="0"/>
              </a:rPr>
              <a:t>good</a:t>
            </a:r>
            <a:r>
              <a:rPr lang="es-ES" sz="2400" smtClean="0">
                <a:latin typeface="SketchFlow Print" panose="02000000000000000000" pitchFamily="2" charset="0"/>
              </a:rPr>
              <a:t> </a:t>
            </a:r>
            <a:r>
              <a:rPr lang="es-ES" sz="2400" err="1">
                <a:latin typeface="SketchFlow Print" panose="02000000000000000000" pitchFamily="2" charset="0"/>
              </a:rPr>
              <a:t>agreement</a:t>
            </a:r>
            <a:r>
              <a:rPr lang="es-ES" sz="2400">
                <a:latin typeface="SketchFlow Print" panose="02000000000000000000" pitchFamily="2" charset="0"/>
              </a:rPr>
              <a:t> </a:t>
            </a:r>
            <a:r>
              <a:rPr lang="es-ES" sz="2400" err="1" smtClean="0">
                <a:latin typeface="SketchFlow Print" panose="02000000000000000000" pitchFamily="2" charset="0"/>
              </a:rPr>
              <a:t>with</a:t>
            </a:r>
            <a:r>
              <a:rPr lang="es-ES" sz="2400" smtClean="0">
                <a:latin typeface="SketchFlow Print" panose="02000000000000000000" pitchFamily="2" charset="0"/>
              </a:rPr>
              <a:t> </a:t>
            </a:r>
          </a:p>
          <a:p>
            <a:r>
              <a:rPr lang="es-ES" sz="2400" smtClean="0">
                <a:latin typeface="SketchFlow Print" panose="02000000000000000000" pitchFamily="2" charset="0"/>
              </a:rPr>
              <a:t>original </a:t>
            </a:r>
            <a:r>
              <a:rPr lang="es-ES" sz="2400" err="1" smtClean="0">
                <a:latin typeface="SketchFlow Print" panose="02000000000000000000" pitchFamily="2" charset="0"/>
              </a:rPr>
              <a:t>results</a:t>
            </a:r>
            <a:r>
              <a:rPr lang="es-ES" sz="2400" smtClean="0">
                <a:latin typeface="SketchFlow Print" panose="02000000000000000000" pitchFamily="2" charset="0"/>
              </a:rPr>
              <a:t>.</a:t>
            </a:r>
            <a:endParaRPr lang="es-ES" sz="2400">
              <a:latin typeface="SketchFlow Print" panose="02000000000000000000" pitchFamily="2" charset="0"/>
            </a:endParaRPr>
          </a:p>
        </p:txBody>
      </p:sp>
      <p:pic>
        <p:nvPicPr>
          <p:cNvPr id="54" name="Picture 2" descr="http://www.dondeempenos.com.mx/campanas/images/subrayado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870" y="3837352"/>
            <a:ext cx="333375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3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0239" y="249368"/>
            <a:ext cx="92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smtClean="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A </a:t>
            </a:r>
            <a:r>
              <a:rPr lang="es-ES" sz="6000" err="1" smtClean="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first</a:t>
            </a:r>
            <a:r>
              <a:rPr lang="es-ES" sz="6000" smtClean="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 </a:t>
            </a:r>
            <a:r>
              <a:rPr lang="es-ES" sz="6000" err="1" smtClean="0">
                <a:ln w="0"/>
                <a:solidFill>
                  <a:srgbClr val="008080"/>
                </a:solidFill>
                <a:effectLst/>
                <a:latin typeface="Mistral" panose="03090702030407020403" pitchFamily="66" charset="0"/>
              </a:rPr>
              <a:t>glance</a:t>
            </a:r>
            <a:endParaRPr lang="es-ES" sz="4000">
              <a:ln w="0"/>
              <a:solidFill>
                <a:prstClr val="black"/>
              </a:solidFill>
              <a:effectLst/>
            </a:endParaRPr>
          </a:p>
        </p:txBody>
      </p:sp>
      <p:sp>
        <p:nvSpPr>
          <p:cNvPr id="27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217234" cy="365125"/>
          </a:xfrm>
        </p:spPr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Marcador de número de diapositiva 27"/>
          <p:cNvSpPr>
            <a:spLocks noGrp="1"/>
          </p:cNvSpPr>
          <p:nvPr>
            <p:ph type="sldNum" sz="quarter" idx="12"/>
          </p:nvPr>
        </p:nvSpPr>
        <p:spPr>
          <a:xfrm>
            <a:off x="9169400" y="6356349"/>
            <a:ext cx="2743200" cy="365125"/>
          </a:xfrm>
        </p:spPr>
        <p:txBody>
          <a:bodyPr/>
          <a:lstStyle/>
          <a:p>
            <a:fld id="{E384D467-9DCC-4F9F-A61E-72BD3BD2CD30}" type="slidenum">
              <a:rPr lang="es-ES" sz="2000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ES" sz="20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9"/>
          <a:stretch/>
        </p:blipFill>
        <p:spPr>
          <a:xfrm>
            <a:off x="0" y="1403613"/>
            <a:ext cx="5715000" cy="486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 t="14733" r="15666" b="32185"/>
          <a:stretch/>
        </p:blipFill>
        <p:spPr>
          <a:xfrm rot="16200000">
            <a:off x="6900115" y="980498"/>
            <a:ext cx="486877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08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0239" y="249368"/>
            <a:ext cx="92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err="1" smtClean="0">
                <a:solidFill>
                  <a:prstClr val="black"/>
                </a:solidFill>
                <a:latin typeface="Mistral" panose="03090702030407020403" pitchFamily="66" charset="0"/>
              </a:rPr>
              <a:t>Results</a:t>
            </a:r>
            <a:r>
              <a:rPr lang="es-ES" sz="6000" smtClean="0">
                <a:solidFill>
                  <a:prstClr val="black"/>
                </a:solidFill>
                <a:latin typeface="Mistral" panose="03090702030407020403" pitchFamily="66" charset="0"/>
              </a:rPr>
              <a:t>. </a:t>
            </a:r>
            <a:endParaRPr lang="es-ES" sz="3200">
              <a:solidFill>
                <a:prstClr val="black"/>
              </a:solidFill>
              <a:latin typeface="Mistral" panose="03090702030407020403" pitchFamily="66" charset="0"/>
            </a:endParaRPr>
          </a:p>
        </p:txBody>
      </p:sp>
      <p:sp>
        <p:nvSpPr>
          <p:cNvPr id="27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217234" cy="365125"/>
          </a:xfrm>
        </p:spPr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Marcador de número de diapositiva 27"/>
          <p:cNvSpPr>
            <a:spLocks noGrp="1"/>
          </p:cNvSpPr>
          <p:nvPr>
            <p:ph type="sldNum" sz="quarter" idx="12"/>
          </p:nvPr>
        </p:nvSpPr>
        <p:spPr>
          <a:xfrm>
            <a:off x="9169400" y="6356349"/>
            <a:ext cx="2743200" cy="365125"/>
          </a:xfrm>
        </p:spPr>
        <p:txBody>
          <a:bodyPr/>
          <a:lstStyle/>
          <a:p>
            <a:fld id="{E384D467-9DCC-4F9F-A61E-72BD3BD2CD30}" type="slidenum">
              <a:rPr lang="es-ES" sz="2000" smtClean="0">
                <a:solidFill>
                  <a:schemeClr val="tx1"/>
                </a:solidFill>
              </a:rPr>
              <a:pPr/>
              <a:t>20</a:t>
            </a:fld>
            <a:endParaRPr lang="es-ES" sz="2000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655248">
            <a:off x="3363986" y="-40719"/>
            <a:ext cx="2506252" cy="140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/>
          <p:cNvSpPr/>
          <p:nvPr/>
        </p:nvSpPr>
        <p:spPr>
          <a:xfrm>
            <a:off x="4352575" y="971292"/>
            <a:ext cx="3951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smtClean="0">
                <a:latin typeface="SketchFlow Print" panose="02000000000000000000" pitchFamily="2" charset="0"/>
              </a:rPr>
              <a:t>In </a:t>
            </a:r>
            <a:r>
              <a:rPr lang="es-ES" sz="2400" err="1" smtClean="0">
                <a:latin typeface="SketchFlow Print" panose="02000000000000000000" pitchFamily="2" charset="0"/>
              </a:rPr>
              <a:t>good</a:t>
            </a:r>
            <a:r>
              <a:rPr lang="es-ES" sz="2400" smtClean="0">
                <a:latin typeface="SketchFlow Print" panose="02000000000000000000" pitchFamily="2" charset="0"/>
              </a:rPr>
              <a:t> </a:t>
            </a:r>
            <a:r>
              <a:rPr lang="es-ES" sz="2400" err="1">
                <a:latin typeface="SketchFlow Print" panose="02000000000000000000" pitchFamily="2" charset="0"/>
              </a:rPr>
              <a:t>agreement</a:t>
            </a:r>
            <a:r>
              <a:rPr lang="es-ES" sz="2400">
                <a:latin typeface="SketchFlow Print" panose="02000000000000000000" pitchFamily="2" charset="0"/>
              </a:rPr>
              <a:t> </a:t>
            </a:r>
            <a:r>
              <a:rPr lang="es-ES" sz="2400" err="1" smtClean="0">
                <a:latin typeface="SketchFlow Print" panose="02000000000000000000" pitchFamily="2" charset="0"/>
              </a:rPr>
              <a:t>with</a:t>
            </a:r>
            <a:r>
              <a:rPr lang="es-ES" sz="2400" smtClean="0">
                <a:latin typeface="SketchFlow Print" panose="02000000000000000000" pitchFamily="2" charset="0"/>
              </a:rPr>
              <a:t> </a:t>
            </a:r>
          </a:p>
          <a:p>
            <a:r>
              <a:rPr lang="es-ES" sz="2400" smtClean="0">
                <a:latin typeface="SketchFlow Print" panose="02000000000000000000" pitchFamily="2" charset="0"/>
              </a:rPr>
              <a:t>original </a:t>
            </a:r>
            <a:r>
              <a:rPr lang="es-ES" sz="2400" err="1" smtClean="0">
                <a:latin typeface="SketchFlow Print" panose="02000000000000000000" pitchFamily="2" charset="0"/>
              </a:rPr>
              <a:t>results</a:t>
            </a:r>
            <a:r>
              <a:rPr lang="es-ES" sz="2400" smtClean="0">
                <a:latin typeface="SketchFlow Print" panose="02000000000000000000" pitchFamily="2" charset="0"/>
              </a:rPr>
              <a:t>.</a:t>
            </a:r>
            <a:endParaRPr lang="es-ES" sz="2400">
              <a:latin typeface="SketchFlow Print" panose="02000000000000000000" pitchFamily="2" charset="0"/>
            </a:endParaRPr>
          </a:p>
        </p:txBody>
      </p:sp>
      <p:pic>
        <p:nvPicPr>
          <p:cNvPr id="54" name="Picture 2" descr="http://www.dondeempenos.com.mx/campanas/images/subrayado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61" y="1634980"/>
            <a:ext cx="333375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15"/>
          <a:stretch/>
        </p:blipFill>
        <p:spPr>
          <a:xfrm>
            <a:off x="507479" y="1729152"/>
            <a:ext cx="11151622" cy="44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1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217234" cy="365125"/>
          </a:xfrm>
        </p:spPr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Marcador de número de diapositiva 27"/>
          <p:cNvSpPr>
            <a:spLocks noGrp="1"/>
          </p:cNvSpPr>
          <p:nvPr>
            <p:ph type="sldNum" sz="quarter" idx="12"/>
          </p:nvPr>
        </p:nvSpPr>
        <p:spPr>
          <a:xfrm>
            <a:off x="9169400" y="6356349"/>
            <a:ext cx="2743200" cy="365125"/>
          </a:xfrm>
        </p:spPr>
        <p:txBody>
          <a:bodyPr/>
          <a:lstStyle/>
          <a:p>
            <a:fld id="{E384D467-9DCC-4F9F-A61E-72BD3BD2CD30}" type="slidenum">
              <a:rPr lang="es-ES" sz="2000" smtClean="0">
                <a:solidFill>
                  <a:schemeClr val="tx1"/>
                </a:solidFill>
              </a:rPr>
              <a:pPr/>
              <a:t>21</a:t>
            </a:fld>
            <a:endParaRPr lang="es-ES" sz="200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" r="57832"/>
          <a:stretch/>
        </p:blipFill>
        <p:spPr>
          <a:xfrm>
            <a:off x="622438" y="1651000"/>
            <a:ext cx="4000362" cy="491029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76591" y="1265031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>
                <a:latin typeface="Mistral" panose="03090702030407020403" pitchFamily="66" charset="0"/>
              </a:rPr>
              <a:t>Electric Field</a:t>
            </a:r>
            <a:endParaRPr lang="es-ES" sz="2400">
              <a:latin typeface="Mistral" panose="03090702030407020403" pitchFamily="66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132444" y="1265031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err="1" smtClean="0">
                <a:latin typeface="Mistral" panose="03090702030407020403" pitchFamily="66" charset="0"/>
              </a:rPr>
              <a:t>Attachment</a:t>
            </a:r>
            <a:endParaRPr lang="es-ES" sz="2400">
              <a:latin typeface="Mistral" panose="030907020304070204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392284" y="273849"/>
                <a:ext cx="26698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4800" i="1">
                        <a:solidFill>
                          <a:prstClr val="black"/>
                        </a:solidFill>
                        <a:latin typeface="Asana Math" panose="02000603000000000000" pitchFamily="50" charset="0"/>
                        <a:ea typeface="Asana Math" panose="02000603000000000000" pitchFamily="50" charset="0"/>
                      </a:rPr>
                      <m:t>𝜗</m:t>
                    </m:r>
                    <m:r>
                      <a:rPr lang="es-E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s-ES" sz="4800" smtClean="0">
                    <a:solidFill>
                      <a:prstClr val="black"/>
                    </a:solidFill>
                  </a:rPr>
                  <a:t> </a:t>
                </a:r>
                <a:r>
                  <a:rPr lang="es-ES" sz="480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istral" panose="03090702030407020403" pitchFamily="66" charset="0"/>
                  </a:rPr>
                  <a:t>Method</a:t>
                </a:r>
                <a:endParaRPr lang="es-ES" sz="4800">
                  <a:solidFill>
                    <a:schemeClr val="tx1">
                      <a:lumMod val="50000"/>
                      <a:lumOff val="50000"/>
                    </a:schemeClr>
                  </a:solidFill>
                  <a:latin typeface="Mistral" panose="03090702030407020403" pitchFamily="66" charset="0"/>
                </a:endParaRPr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84" y="273849"/>
                <a:ext cx="2669833" cy="830997"/>
              </a:xfrm>
              <a:prstGeom prst="rect">
                <a:avLst/>
              </a:prstGeom>
              <a:blipFill rotWithShape="0">
                <a:blip r:embed="rId4"/>
                <a:stretch>
                  <a:fillRect t="-16176" r="-9589" b="-389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9" t="7287"/>
          <a:stretch/>
        </p:blipFill>
        <p:spPr>
          <a:xfrm>
            <a:off x="5359400" y="1651000"/>
            <a:ext cx="4125946" cy="4910290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 rot="848906">
            <a:off x="9350960" y="2764322"/>
            <a:ext cx="1953048" cy="1727925"/>
            <a:chOff x="5359556" y="4340204"/>
            <a:chExt cx="1953048" cy="1727925"/>
          </a:xfrm>
        </p:grpSpPr>
        <p:sp>
          <p:nvSpPr>
            <p:cNvPr id="21" name="Rectángulo 20"/>
            <p:cNvSpPr/>
            <p:nvPr/>
          </p:nvSpPr>
          <p:spPr>
            <a:xfrm rot="21189936">
              <a:off x="5359556" y="4340204"/>
              <a:ext cx="1953048" cy="17279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 rot="21189936">
              <a:off x="5460388" y="4596397"/>
              <a:ext cx="181171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400" err="1" smtClean="0">
                  <a:solidFill>
                    <a:prstClr val="black"/>
                  </a:solidFill>
                  <a:latin typeface="SketchFlow Print" panose="02000000000000000000" pitchFamily="2" charset="0"/>
                </a:rPr>
                <a:t>Seem</a:t>
              </a:r>
              <a:endParaRPr lang="es-ES" sz="2400" smtClean="0">
                <a:solidFill>
                  <a:prstClr val="black"/>
                </a:solidFill>
                <a:latin typeface="SketchFlow Print" panose="02000000000000000000" pitchFamily="2" charset="0"/>
              </a:endParaRPr>
            </a:p>
            <a:p>
              <a:pPr algn="ctr"/>
              <a:r>
                <a:rPr lang="es-ES" sz="2400" smtClean="0">
                  <a:solidFill>
                    <a:prstClr val="black"/>
                  </a:solidFill>
                  <a:latin typeface="SketchFlow Print" panose="02000000000000000000" pitchFamily="2" charset="0"/>
                </a:rPr>
                <a:t>to be </a:t>
              </a:r>
              <a:r>
                <a:rPr lang="es-ES" sz="2400" err="1" smtClean="0">
                  <a:solidFill>
                    <a:prstClr val="black"/>
                  </a:solidFill>
                  <a:latin typeface="SketchFlow Print" panose="02000000000000000000" pitchFamily="2" charset="0"/>
                </a:rPr>
                <a:t>the</a:t>
              </a:r>
              <a:r>
                <a:rPr lang="es-ES" sz="2400" smtClean="0">
                  <a:solidFill>
                    <a:prstClr val="black"/>
                  </a:solidFill>
                  <a:latin typeface="SketchFlow Print" panose="02000000000000000000" pitchFamily="2" charset="0"/>
                </a:rPr>
                <a:t> </a:t>
              </a:r>
            </a:p>
            <a:p>
              <a:pPr algn="ctr"/>
              <a:r>
                <a:rPr lang="es-ES" sz="2400" smtClean="0">
                  <a:solidFill>
                    <a:prstClr val="black"/>
                  </a:solidFill>
                  <a:latin typeface="SketchFlow Print" panose="02000000000000000000" pitchFamily="2" charset="0"/>
                </a:rPr>
                <a:t>precursor</a:t>
              </a:r>
              <a:endParaRPr lang="es-ES" sz="2400">
                <a:solidFill>
                  <a:prstClr val="black"/>
                </a:solidFill>
                <a:latin typeface="SketchFlow Print" panose="02000000000000000000" pitchFamily="2" charset="0"/>
              </a:endParaRPr>
            </a:p>
          </p:txBody>
        </p:sp>
      </p:grpSp>
      <p:pic>
        <p:nvPicPr>
          <p:cNvPr id="25" name="Picture 6" descr="http://gtmediaproductions.com/zack/assets/images/graphics/File%20for%20offline%20printing/BONUS/extra%20bonus/arrow%20black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7238">
            <a:off x="7975606" y="3173320"/>
            <a:ext cx="1473410" cy="83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property118.com/wp-content/uploads/2015/04/Can-we-stop-the-landlords-agent-doing-viewing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701" y="2100126"/>
            <a:ext cx="732778" cy="106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6022138" y="2664983"/>
            <a:ext cx="227498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0">
                <a:solidFill>
                  <a:schemeClr val="bg1">
                    <a:lumMod val="50000"/>
                  </a:schemeClr>
                </a:solidFill>
                <a:latin typeface="AR BERKLEY" panose="02000000000000000000" pitchFamily="2" charset="0"/>
              </a:rPr>
              <a:t>O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9" t="25523" r="3762" b="34083"/>
          <a:stretch/>
        </p:blipFill>
        <p:spPr>
          <a:xfrm>
            <a:off x="6703122" y="5054032"/>
            <a:ext cx="21590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7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0239" y="249368"/>
            <a:ext cx="92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err="1" smtClean="0">
                <a:solidFill>
                  <a:prstClr val="black"/>
                </a:solidFill>
                <a:latin typeface="Mistral" panose="03090702030407020403" pitchFamily="66" charset="0"/>
              </a:rPr>
              <a:t>Results</a:t>
            </a:r>
            <a:r>
              <a:rPr lang="es-ES" sz="6000" smtClean="0">
                <a:solidFill>
                  <a:prstClr val="black"/>
                </a:solidFill>
                <a:latin typeface="Mistral" panose="03090702030407020403" pitchFamily="66" charset="0"/>
              </a:rPr>
              <a:t>. </a:t>
            </a:r>
            <a:endParaRPr lang="es-ES" sz="3200">
              <a:solidFill>
                <a:prstClr val="black"/>
              </a:solidFill>
              <a:latin typeface="Mistral" panose="03090702030407020403" pitchFamily="66" charset="0"/>
            </a:endParaRPr>
          </a:p>
        </p:txBody>
      </p:sp>
      <p:sp>
        <p:nvSpPr>
          <p:cNvPr id="27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217234" cy="365125"/>
          </a:xfrm>
        </p:spPr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Marcador de número de diapositiva 27"/>
          <p:cNvSpPr>
            <a:spLocks noGrp="1"/>
          </p:cNvSpPr>
          <p:nvPr>
            <p:ph type="sldNum" sz="quarter" idx="12"/>
          </p:nvPr>
        </p:nvSpPr>
        <p:spPr>
          <a:xfrm>
            <a:off x="9169400" y="6356349"/>
            <a:ext cx="2743200" cy="365125"/>
          </a:xfrm>
        </p:spPr>
        <p:txBody>
          <a:bodyPr/>
          <a:lstStyle/>
          <a:p>
            <a:fld id="{E384D467-9DCC-4F9F-A61E-72BD3BD2CD30}" type="slidenum">
              <a:rPr lang="es-ES" sz="2000" smtClean="0">
                <a:solidFill>
                  <a:schemeClr val="tx1"/>
                </a:solidFill>
              </a:rPr>
              <a:pPr/>
              <a:t>22</a:t>
            </a:fld>
            <a:endParaRPr lang="es-ES" sz="2000">
              <a:solidFill>
                <a:schemeClr val="tx1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76" y="1596461"/>
            <a:ext cx="4539882" cy="4761339"/>
          </a:xfrm>
          <a:prstGeom prst="rect">
            <a:avLst/>
          </a:prstGeom>
        </p:spPr>
      </p:pic>
      <p:sp>
        <p:nvSpPr>
          <p:cNvPr id="23" name="Rectángulo redondeado 22"/>
          <p:cNvSpPr/>
          <p:nvPr/>
        </p:nvSpPr>
        <p:spPr>
          <a:xfrm>
            <a:off x="914844" y="1596461"/>
            <a:ext cx="2109710" cy="4127180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3914504" y="1596461"/>
            <a:ext cx="669219" cy="4127180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900360" y="3746283"/>
            <a:ext cx="1201380" cy="712219"/>
            <a:chOff x="2900360" y="3746283"/>
            <a:chExt cx="1201380" cy="712219"/>
          </a:xfrm>
        </p:grpSpPr>
        <p:pic>
          <p:nvPicPr>
            <p:cNvPr id="26" name="Picture 6" descr="http://gtmediaproductions.com/zack/assets/images/graphics/File%20for%20offline%20printing/BONUS/extra%20bonus/arrow%20black.pn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3657308" y="3833844"/>
              <a:ext cx="444432" cy="474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http://gtmediaproductions.com/zack/assets/images/graphics/File%20for%20offline%20printing/BONUS/extra%20bonus/arrow%20black.pn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940524" flipV="1">
              <a:off x="3376503" y="4016909"/>
              <a:ext cx="334942" cy="357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http://gtmediaproductions.com/zack/assets/images/graphics/File%20for%20offline%20printing/BONUS/extra%20bonus/arrow%20black.pn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828551" flipV="1">
              <a:off x="2915610" y="3731033"/>
              <a:ext cx="444432" cy="474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http://gtmediaproductions.com/zack/assets/images/graphics/File%20for%20offline%20printing/BONUS/extra%20bonus/arrow%20black.pn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538232" flipV="1">
              <a:off x="3188598" y="4112067"/>
              <a:ext cx="334942" cy="357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upo 31"/>
          <p:cNvGrpSpPr/>
          <p:nvPr/>
        </p:nvGrpSpPr>
        <p:grpSpPr>
          <a:xfrm>
            <a:off x="8216310" y="2829054"/>
            <a:ext cx="3925387" cy="830997"/>
            <a:chOff x="6117828" y="4331727"/>
            <a:chExt cx="3925387" cy="830997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5701" y="4382564"/>
              <a:ext cx="3070911" cy="452322"/>
            </a:xfrm>
            <a:prstGeom prst="rect">
              <a:avLst/>
            </a:prstGeom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426505" flipV="1">
              <a:off x="6117828" y="4733641"/>
              <a:ext cx="3664486" cy="396243"/>
            </a:xfrm>
            <a:prstGeom prst="rect">
              <a:avLst/>
            </a:prstGeom>
          </p:spPr>
        </p:pic>
        <p:sp>
          <p:nvSpPr>
            <p:cNvPr id="35" name="CuadroTexto 34"/>
            <p:cNvSpPr txBox="1"/>
            <p:nvPr/>
          </p:nvSpPr>
          <p:spPr>
            <a:xfrm>
              <a:off x="6208511" y="4331727"/>
              <a:ext cx="38347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err="1" smtClean="0">
                  <a:latin typeface="SketchFlow Print" panose="02000000000000000000" pitchFamily="2" charset="0"/>
                </a:rPr>
                <a:t>Transition</a:t>
              </a:r>
              <a:r>
                <a:rPr lang="es-ES" sz="2400" smtClean="0">
                  <a:latin typeface="SketchFlow Print" panose="02000000000000000000" pitchFamily="2" charset="0"/>
                </a:rPr>
                <a:t> </a:t>
              </a:r>
              <a:r>
                <a:rPr lang="es-ES" sz="2400" err="1" smtClean="0">
                  <a:latin typeface="SketchFlow Print" panose="02000000000000000000" pitchFamily="2" charset="0"/>
                </a:rPr>
                <a:t>between</a:t>
              </a:r>
              <a:endParaRPr lang="es-ES" sz="2400">
                <a:latin typeface="SketchFlow Print" panose="02000000000000000000" pitchFamily="2" charset="0"/>
              </a:endParaRPr>
            </a:p>
            <a:p>
              <a:r>
                <a:rPr lang="es-ES" sz="2400" err="1" smtClean="0">
                  <a:latin typeface="SketchFlow Print" panose="02000000000000000000" pitchFamily="2" charset="0"/>
                </a:rPr>
                <a:t>attachment</a:t>
              </a:r>
              <a:r>
                <a:rPr lang="es-ES" sz="2400" smtClean="0">
                  <a:latin typeface="SketchFlow Print" panose="02000000000000000000" pitchFamily="2" charset="0"/>
                </a:rPr>
                <a:t> </a:t>
              </a:r>
              <a:r>
                <a:rPr lang="es-ES" sz="2400" err="1" smtClean="0">
                  <a:latin typeface="SketchFlow Print" panose="02000000000000000000" pitchFamily="2" charset="0"/>
                </a:rPr>
                <a:t>mechanisms</a:t>
              </a:r>
              <a:endParaRPr lang="es-ES" sz="2400">
                <a:latin typeface="SketchFlow Print" panose="02000000000000000000" pitchFamily="2" charset="0"/>
              </a:endParaRPr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6308717" y="478648"/>
            <a:ext cx="23820" cy="5616000"/>
          </a:xfrm>
          <a:prstGeom prst="line">
            <a:avLst/>
          </a:prstGeom>
          <a:ln w="2540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" r="57832"/>
          <a:stretch/>
        </p:blipFill>
        <p:spPr>
          <a:xfrm>
            <a:off x="5563345" y="430149"/>
            <a:ext cx="2346308" cy="28800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9" t="7287"/>
          <a:stretch/>
        </p:blipFill>
        <p:spPr>
          <a:xfrm>
            <a:off x="5050970" y="3660051"/>
            <a:ext cx="2419968" cy="2880000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4875851" y="70911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>
                <a:latin typeface="Mistral" panose="03090702030407020403" pitchFamily="66" charset="0"/>
              </a:rPr>
              <a:t>Electric Field</a:t>
            </a:r>
            <a:endParaRPr lang="es-ES" sz="2400">
              <a:latin typeface="Mistral" panose="03090702030407020403" pitchFamily="66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4949276" y="3172637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err="1" smtClean="0">
                <a:latin typeface="Mistral" panose="03090702030407020403" pitchFamily="66" charset="0"/>
              </a:rPr>
              <a:t>Attachment</a:t>
            </a:r>
            <a:endParaRPr lang="es-ES" sz="2400">
              <a:latin typeface="Mistral" panose="03090702030407020403" pitchFamily="66" charset="0"/>
            </a:endParaRPr>
          </a:p>
        </p:txBody>
      </p:sp>
      <p:sp>
        <p:nvSpPr>
          <p:cNvPr id="43" name="Rectángulo redondeado 42"/>
          <p:cNvSpPr/>
          <p:nvPr/>
        </p:nvSpPr>
        <p:spPr>
          <a:xfrm>
            <a:off x="6590436" y="474331"/>
            <a:ext cx="1246501" cy="2397823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ángulo redondeado 44"/>
          <p:cNvSpPr/>
          <p:nvPr/>
        </p:nvSpPr>
        <p:spPr>
          <a:xfrm>
            <a:off x="6579191" y="3715877"/>
            <a:ext cx="793160" cy="2397823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547349" y="3222056"/>
            <a:ext cx="961571" cy="474931"/>
            <a:chOff x="6547349" y="3222056"/>
            <a:chExt cx="961571" cy="474931"/>
          </a:xfrm>
        </p:grpSpPr>
        <p:pic>
          <p:nvPicPr>
            <p:cNvPr id="47" name="Picture 6" descr="http://gtmediaproductions.com/zack/assets/images/graphics/File%20for%20offline%20printing/BONUS/extra%20bonus/arrow%20black.pn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547349" y="3222056"/>
              <a:ext cx="444432" cy="474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6" descr="http://gtmediaproductions.com/zack/assets/images/graphics/File%20for%20offline%20printing/BONUS/extra%20bonus/arrow%20black.pn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064488" y="3222056"/>
              <a:ext cx="444432" cy="474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Imagen 48"/>
          <p:cNvPicPr>
            <a:picLocks noChangeAspect="1"/>
          </p:cNvPicPr>
          <p:nvPr/>
        </p:nvPicPr>
        <p:blipFill rotWithShape="1">
          <a:blip r:embed="rId7"/>
          <a:srcRect l="38993" r="35794"/>
          <a:stretch/>
        </p:blipFill>
        <p:spPr>
          <a:xfrm>
            <a:off x="9367515" y="3869545"/>
            <a:ext cx="1362075" cy="4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43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5359400" y="1714500"/>
            <a:ext cx="6337300" cy="2400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450239" y="249368"/>
            <a:ext cx="92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err="1" smtClean="0">
                <a:solidFill>
                  <a:prstClr val="black"/>
                </a:solidFill>
                <a:latin typeface="Mistral" panose="03090702030407020403" pitchFamily="66" charset="0"/>
              </a:rPr>
              <a:t>Crude</a:t>
            </a:r>
            <a:r>
              <a:rPr lang="es-ES" sz="6000" smtClean="0">
                <a:solidFill>
                  <a:prstClr val="black"/>
                </a:solidFill>
                <a:latin typeface="Mistral" panose="03090702030407020403" pitchFamily="66" charset="0"/>
              </a:rPr>
              <a:t> </a:t>
            </a:r>
            <a:r>
              <a:rPr lang="es-ES" sz="6000" err="1" smtClean="0">
                <a:solidFill>
                  <a:prstClr val="black"/>
                </a:solidFill>
                <a:latin typeface="Mistral" panose="03090702030407020403" pitchFamily="66" charset="0"/>
              </a:rPr>
              <a:t>Estimation</a:t>
            </a:r>
            <a:endParaRPr lang="es-ES" sz="3200">
              <a:solidFill>
                <a:prstClr val="black"/>
              </a:solidFill>
              <a:latin typeface="Mistral" panose="03090702030407020403" pitchFamily="66" charset="0"/>
            </a:endParaRPr>
          </a:p>
        </p:txBody>
      </p:sp>
      <p:sp>
        <p:nvSpPr>
          <p:cNvPr id="27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217234" cy="365125"/>
          </a:xfrm>
        </p:spPr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Marcador de número de diapositiva 27"/>
          <p:cNvSpPr>
            <a:spLocks noGrp="1"/>
          </p:cNvSpPr>
          <p:nvPr>
            <p:ph type="sldNum" sz="quarter" idx="12"/>
          </p:nvPr>
        </p:nvSpPr>
        <p:spPr>
          <a:xfrm>
            <a:off x="9169400" y="6356349"/>
            <a:ext cx="2743200" cy="365125"/>
          </a:xfrm>
        </p:spPr>
        <p:txBody>
          <a:bodyPr/>
          <a:lstStyle/>
          <a:p>
            <a:fld id="{E384D467-9DCC-4F9F-A61E-72BD3BD2CD30}" type="slidenum">
              <a:rPr lang="es-ES" sz="2000" smtClean="0">
                <a:solidFill>
                  <a:schemeClr val="bg1">
                    <a:lumMod val="50000"/>
                  </a:schemeClr>
                </a:solidFill>
              </a:rPr>
              <a:pPr/>
              <a:t>23</a:t>
            </a:fld>
            <a:endParaRPr lang="es-ES" sz="20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76" y="1596461"/>
            <a:ext cx="4539882" cy="4761339"/>
          </a:xfrm>
          <a:prstGeom prst="rect">
            <a:avLst/>
          </a:prstGeom>
        </p:spPr>
      </p:pic>
      <p:grpSp>
        <p:nvGrpSpPr>
          <p:cNvPr id="32" name="Grupo 31"/>
          <p:cNvGrpSpPr/>
          <p:nvPr/>
        </p:nvGrpSpPr>
        <p:grpSpPr>
          <a:xfrm>
            <a:off x="5350071" y="4642344"/>
            <a:ext cx="6143429" cy="903918"/>
            <a:chOff x="4712319" y="10739214"/>
            <a:chExt cx="6143429" cy="903918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2319" y="10739214"/>
              <a:ext cx="6094063" cy="641658"/>
            </a:xfrm>
            <a:prstGeom prst="rect">
              <a:avLst/>
            </a:prstGeom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26505" flipV="1">
              <a:off x="4719982" y="11246889"/>
              <a:ext cx="3664486" cy="396243"/>
            </a:xfrm>
            <a:prstGeom prst="rect">
              <a:avLst/>
            </a:prstGeom>
          </p:spPr>
        </p:pic>
        <p:sp>
          <p:nvSpPr>
            <p:cNvPr id="35" name="CuadroTexto 34"/>
            <p:cNvSpPr txBox="1"/>
            <p:nvPr/>
          </p:nvSpPr>
          <p:spPr>
            <a:xfrm>
              <a:off x="4831342" y="10739214"/>
              <a:ext cx="60244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err="1" smtClean="0">
                  <a:latin typeface="SketchFlow Print" panose="02000000000000000000" pitchFamily="2" charset="0"/>
                </a:rPr>
                <a:t>Thus</a:t>
              </a:r>
              <a:r>
                <a:rPr lang="es-ES" sz="2400" smtClean="0">
                  <a:latin typeface="SketchFlow Print" panose="02000000000000000000" pitchFamily="2" charset="0"/>
                </a:rPr>
                <a:t>, </a:t>
              </a:r>
              <a:r>
                <a:rPr lang="es-ES" sz="2400" b="1" err="1" smtClean="0">
                  <a:latin typeface="SketchFlow Print" panose="02000000000000000000" pitchFamily="2" charset="0"/>
                </a:rPr>
                <a:t>diffusion</a:t>
              </a:r>
              <a:r>
                <a:rPr lang="es-ES" sz="2400" b="1" smtClean="0">
                  <a:latin typeface="SketchFlow Print" panose="02000000000000000000" pitchFamily="2" charset="0"/>
                </a:rPr>
                <a:t> error </a:t>
              </a:r>
              <a:r>
                <a:rPr lang="es-ES" sz="2400" err="1" smtClean="0">
                  <a:latin typeface="SketchFlow Print" panose="02000000000000000000" pitchFamily="2" charset="0"/>
                </a:rPr>
                <a:t>aforementioned</a:t>
              </a:r>
              <a:endParaRPr lang="es-ES" sz="2400" smtClean="0">
                <a:latin typeface="SketchFlow Print" panose="02000000000000000000" pitchFamily="2" charset="0"/>
              </a:endParaRPr>
            </a:p>
            <a:p>
              <a:r>
                <a:rPr lang="es-ES" sz="2400" err="1" smtClean="0">
                  <a:solidFill>
                    <a:srgbClr val="FF0000"/>
                  </a:solidFill>
                  <a:latin typeface="SketchFlow Print" panose="02000000000000000000" pitchFamily="2" charset="0"/>
                </a:rPr>
                <a:t>predicts</a:t>
              </a:r>
              <a:r>
                <a:rPr lang="es-ES" sz="2400" smtClean="0">
                  <a:latin typeface="SketchFlow Print" panose="02000000000000000000" pitchFamily="2" charset="0"/>
                </a:rPr>
                <a:t> </a:t>
              </a:r>
              <a:r>
                <a:rPr lang="es-ES" sz="2400" err="1" smtClean="0">
                  <a:latin typeface="SketchFlow Print" panose="02000000000000000000" pitchFamily="2" charset="0"/>
                </a:rPr>
                <a:t>this</a:t>
              </a:r>
              <a:r>
                <a:rPr lang="es-ES" sz="2400" smtClean="0">
                  <a:latin typeface="SketchFlow Print" panose="02000000000000000000" pitchFamily="2" charset="0"/>
                </a:rPr>
                <a:t> </a:t>
              </a:r>
              <a:r>
                <a:rPr lang="es-ES" sz="2400" err="1" smtClean="0">
                  <a:latin typeface="SketchFlow Print" panose="02000000000000000000" pitchFamily="2" charset="0"/>
                </a:rPr>
                <a:t>instability</a:t>
              </a:r>
              <a:r>
                <a:rPr lang="es-ES" sz="2400" smtClean="0">
                  <a:latin typeface="SketchFlow Print" panose="02000000000000000000" pitchFamily="2" charset="0"/>
                </a:rPr>
                <a:t> (</a:t>
              </a:r>
              <a:r>
                <a:rPr lang="es-ES" sz="2400" err="1" smtClean="0">
                  <a:latin typeface="SketchFlow Print" panose="02000000000000000000" pitchFamily="2" charset="0"/>
                </a:rPr>
                <a:t>implicit</a:t>
              </a:r>
              <a:r>
                <a:rPr lang="es-ES" sz="2400" smtClean="0">
                  <a:latin typeface="SketchFlow Print" panose="02000000000000000000" pitchFamily="2" charset="0"/>
                </a:rPr>
                <a:t>).</a:t>
              </a:r>
              <a:endParaRPr lang="es-ES" sz="2400">
                <a:latin typeface="SketchFlow Print" panose="02000000000000000000" pitchFamily="2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727959" y="-150605"/>
            <a:ext cx="4184641" cy="1102128"/>
            <a:chOff x="7727959" y="-162035"/>
            <a:chExt cx="4184641" cy="1102128"/>
          </a:xfrm>
        </p:grpSpPr>
        <p:sp>
          <p:nvSpPr>
            <p:cNvPr id="67" name="Rectángulo redondeado 66"/>
            <p:cNvSpPr/>
            <p:nvPr/>
          </p:nvSpPr>
          <p:spPr>
            <a:xfrm>
              <a:off x="7727959" y="-121761"/>
              <a:ext cx="4184641" cy="1061854"/>
            </a:xfrm>
            <a:prstGeom prst="round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" name="Rectángulo redondeado 56"/>
            <p:cNvSpPr/>
            <p:nvPr/>
          </p:nvSpPr>
          <p:spPr>
            <a:xfrm>
              <a:off x="7727959" y="-162035"/>
              <a:ext cx="4184641" cy="10618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uadroTexto 35"/>
                <p:cNvSpPr txBox="1"/>
                <p:nvPr/>
              </p:nvSpPr>
              <p:spPr>
                <a:xfrm>
                  <a:off x="8125405" y="140574"/>
                  <a:ext cx="3318729" cy="6014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s-ES" sz="2800" smtClean="0">
                            <a:solidFill>
                              <a:prstClr val="black"/>
                            </a:solidFill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Da</m:t>
                        </m:r>
                        <m:r>
                          <a:rPr lang="es-ES" sz="2800" smtClean="0">
                            <a:solidFill>
                              <a:prstClr val="black"/>
                            </a:solidFill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=</m:t>
                        </m:r>
                        <m:f>
                          <m:fPr>
                            <m:ctrlPr>
                              <a:rPr lang="es-E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eX Gyre Pagella Math" panose="02000503000000000000" pitchFamily="50" charset="0"/>
                                <a:cs typeface="TeX Gyre Pagella Math" panose="02000503000000000000" pitchFamily="50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eX Gyre Pagella Math" panose="02000503000000000000" pitchFamily="50" charset="0"/>
                                    <a:cs typeface="TeX Gyre Pagella Math" panose="02000503000000000000" pitchFamily="50" charset="0"/>
                                  </a:rPr>
                                </m:ctrlPr>
                              </m:sSubPr>
                              <m:e>
                                <m:r>
                                  <a:rPr lang="es-ES" sz="2800" i="1">
                                    <a:solidFill>
                                      <a:prstClr val="black"/>
                                    </a:solidFill>
                                    <a:latin typeface="TeX Gyre Pagella Math" panose="02000503000000000000" pitchFamily="50" charset="0"/>
                                    <a:ea typeface="TeX Gyre Pagella Math" panose="02000503000000000000" pitchFamily="50" charset="0"/>
                                    <a:cs typeface="TeX Gyre Pagella Math" panose="02000503000000000000" pitchFamily="50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s-ES" sz="2800" i="1">
                                    <a:solidFill>
                                      <a:prstClr val="black"/>
                                    </a:solidFill>
                                    <a:latin typeface="TeX Gyre Pagella Math" panose="02000503000000000000" pitchFamily="50" charset="0"/>
                                    <a:ea typeface="TeX Gyre Pagella Math" panose="02000503000000000000" pitchFamily="50" charset="0"/>
                                    <a:cs typeface="TeX Gyre Pagella Math" panose="02000503000000000000" pitchFamily="50" charset="0"/>
                                  </a:rPr>
                                  <m:t>𝑒𝑛</m:t>
                                </m:r>
                              </m:sub>
                            </m:sSub>
                            <m:r>
                              <a:rPr lang="es-ES" sz="2800" i="1">
                                <a:solidFill>
                                  <a:prstClr val="black"/>
                                </a:solidFill>
                                <a:latin typeface="TeX Gyre Pagella Math" panose="02000503000000000000" pitchFamily="50" charset="0"/>
                                <a:ea typeface="TeX Gyre Pagella Math" panose="02000503000000000000" pitchFamily="50" charset="0"/>
                                <a:cs typeface="TeX Gyre Pagella Math" panose="02000503000000000000" pitchFamily="50" charset="0"/>
                              </a:rPr>
                              <m:t> </m:t>
                            </m:r>
                            <m:r>
                              <a:rPr lang="es-ES" sz="2800" i="1">
                                <a:solidFill>
                                  <a:prstClr val="black"/>
                                </a:solidFill>
                                <a:latin typeface="TeX Gyre Pagella Math" panose="02000503000000000000" pitchFamily="50" charset="0"/>
                                <a:ea typeface="TeX Gyre Pagella Math" panose="02000503000000000000" pitchFamily="50" charset="0"/>
                                <a:cs typeface="TeX Gyre Pagella Math" panose="02000503000000000000" pitchFamily="50" charset="0"/>
                              </a:rPr>
                              <m:t>h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s-ES" sz="2800">
                                <a:solidFill>
                                  <a:prstClr val="black"/>
                                </a:solidFill>
                                <a:latin typeface="TeX Gyre Pagella Math" panose="02000503000000000000" pitchFamily="50" charset="0"/>
                                <a:ea typeface="TeX Gyre Pagella Math" panose="02000503000000000000" pitchFamily="50" charset="0"/>
                                <a:cs typeface="TeX Gyre Pagella Math" panose="02000503000000000000" pitchFamily="50" charset="0"/>
                              </a:rPr>
                              <m:t>v</m:t>
                            </m:r>
                          </m:den>
                        </m:f>
                        <m:r>
                          <a:rPr lang="es-ES" sz="2800" b="0" i="1" smtClean="0">
                            <a:solidFill>
                              <a:prstClr val="black"/>
                            </a:solidFill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∼</m:t>
                        </m:r>
                        <m:r>
                          <a:rPr lang="es-ES" sz="2800" b="0" i="1" smtClean="0">
                            <a:solidFill>
                              <a:prstClr val="black"/>
                            </a:solidFill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𝜎</m:t>
                        </m:r>
                        <m:sSub>
                          <m:sSubPr>
                            <m:ctrlPr>
                              <a:rPr lang="es-E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eX Gyre Pagella Math" panose="02000503000000000000" pitchFamily="50" charset="0"/>
                                <a:cs typeface="TeX Gyre Pagella Math" panose="02000503000000000000" pitchFamily="50" charset="0"/>
                              </a:rPr>
                            </m:ctrlPr>
                          </m:sSubPr>
                          <m:e>
                            <m:r>
                              <a:rPr lang="es-ES" sz="2800" b="0" i="1" smtClean="0">
                                <a:solidFill>
                                  <a:prstClr val="black"/>
                                </a:solidFill>
                                <a:latin typeface="TeX Gyre Pagella Math" panose="02000503000000000000" pitchFamily="50" charset="0"/>
                                <a:ea typeface="TeX Gyre Pagella Math" panose="02000503000000000000" pitchFamily="50" charset="0"/>
                                <a:cs typeface="TeX Gyre Pagella Math" panose="02000503000000000000" pitchFamily="50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s-ES" sz="2800" b="0" i="1" smtClean="0">
                                <a:solidFill>
                                  <a:prstClr val="black"/>
                                </a:solidFill>
                                <a:latin typeface="TeX Gyre Pagella Math" panose="02000503000000000000" pitchFamily="50" charset="0"/>
                                <a:ea typeface="TeX Gyre Pagella Math" panose="02000503000000000000" pitchFamily="50" charset="0"/>
                                <a:cs typeface="TeX Gyre Pagella Math" panose="02000503000000000000" pitchFamily="50" charset="0"/>
                              </a:rPr>
                              <m:t>𝑔𝑎𝑠</m:t>
                            </m:r>
                          </m:sub>
                        </m:sSub>
                        <m:r>
                          <a:rPr lang="es-ES" sz="2800" b="0" i="1" smtClean="0">
                            <a:solidFill>
                              <a:prstClr val="black"/>
                            </a:solidFill>
                            <a:latin typeface="TeX Gyre Pagella Math" panose="02000503000000000000" pitchFamily="50" charset="0"/>
                            <a:ea typeface="TeX Gyre Pagella Math" panose="02000503000000000000" pitchFamily="50" charset="0"/>
                            <a:cs typeface="TeX Gyre Pagella Math" panose="02000503000000000000" pitchFamily="50" charset="0"/>
                          </a:rPr>
                          <m:t>h</m:t>
                        </m:r>
                      </m:oMath>
                    </m:oMathPara>
                  </a14:m>
                  <a:endParaRPr lang="es-ES" sz="2800" dirty="0">
                    <a:solidFill>
                      <a:prstClr val="black"/>
                    </a:solidFill>
                    <a:latin typeface="TeX Gyre Pagella Math" panose="02000503000000000000" pitchFamily="50" charset="0"/>
                    <a:ea typeface="TeX Gyre Pagella Math" panose="02000503000000000000" pitchFamily="50" charset="0"/>
                    <a:cs typeface="TeX Gyre Pagella Math" panose="02000503000000000000" pitchFamily="50" charset="0"/>
                  </a:endParaRPr>
                </a:p>
              </p:txBody>
            </p:sp>
          </mc:Choice>
          <mc:Fallback xmlns="">
            <p:sp>
              <p:nvSpPr>
                <p:cNvPr id="36" name="Cuadro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5405" y="140574"/>
                  <a:ext cx="3318729" cy="60144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6" name="Imagen 55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655248">
            <a:off x="9123997" y="5277570"/>
            <a:ext cx="2506252" cy="140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upo 17"/>
          <p:cNvGrpSpPr/>
          <p:nvPr/>
        </p:nvGrpSpPr>
        <p:grpSpPr>
          <a:xfrm>
            <a:off x="5680906" y="1809854"/>
            <a:ext cx="3488494" cy="539031"/>
            <a:chOff x="5680906" y="2114654"/>
            <a:chExt cx="3488494" cy="539031"/>
          </a:xfrm>
        </p:grpSpPr>
        <p:sp>
          <p:nvSpPr>
            <p:cNvPr id="17" name="Rectángulo redondeado 16"/>
            <p:cNvSpPr/>
            <p:nvPr/>
          </p:nvSpPr>
          <p:spPr>
            <a:xfrm>
              <a:off x="5680906" y="2127354"/>
              <a:ext cx="3488494" cy="526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5780878" y="2114654"/>
              <a:ext cx="17988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err="1" smtClean="0"/>
                <a:t>Mesh</a:t>
              </a:r>
              <a:r>
                <a:rPr lang="es-ES" sz="2800" smtClean="0"/>
                <a:t> </a:t>
              </a:r>
              <a:r>
                <a:rPr lang="es-ES" sz="2800" err="1" smtClean="0"/>
                <a:t>Size</a:t>
              </a:r>
              <a:r>
                <a:rPr lang="es-ES" sz="2800" smtClean="0"/>
                <a:t>:</a:t>
              </a:r>
              <a:endParaRPr lang="es-ES" sz="2800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41419" r="37188"/>
          <a:stretch/>
        </p:blipFill>
        <p:spPr>
          <a:xfrm>
            <a:off x="7548299" y="1903975"/>
            <a:ext cx="1588590" cy="43990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/>
          <a:srcRect l="20446" r="17490"/>
          <a:stretch/>
        </p:blipFill>
        <p:spPr>
          <a:xfrm>
            <a:off x="5587511" y="2610869"/>
            <a:ext cx="5787572" cy="131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8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 descr="http://www.vaivenproducciones.com/inakisalvador/wp-content/uploads/cuaderno-en-blanco_11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539" y="-634099"/>
            <a:ext cx="13716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CuadroTexto 81"/>
          <p:cNvSpPr txBox="1"/>
          <p:nvPr/>
        </p:nvSpPr>
        <p:spPr>
          <a:xfrm>
            <a:off x="2571148" y="-8090"/>
            <a:ext cx="3638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err="1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Conclusions</a:t>
            </a:r>
            <a:endParaRPr lang="es-ES" sz="6000">
              <a:ln w="0"/>
              <a:solidFill>
                <a:prstClr val="black"/>
              </a:solidFill>
              <a:effectLst/>
            </a:endParaRPr>
          </a:p>
        </p:txBody>
      </p:sp>
      <p:sp>
        <p:nvSpPr>
          <p:cNvPr id="83" name="Rectángulo 82"/>
          <p:cNvSpPr/>
          <p:nvPr/>
        </p:nvSpPr>
        <p:spPr>
          <a:xfrm>
            <a:off x="213713" y="952062"/>
            <a:ext cx="12701847" cy="554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11238" y="1410054"/>
            <a:ext cx="11300530" cy="830997"/>
            <a:chOff x="396586" y="-2714916"/>
            <a:chExt cx="9980749" cy="830997"/>
          </a:xfrm>
        </p:grpSpPr>
        <p:sp>
          <p:nvSpPr>
            <p:cNvPr id="30" name="Rectángulo redondeado 29"/>
            <p:cNvSpPr/>
            <p:nvPr/>
          </p:nvSpPr>
          <p:spPr>
            <a:xfrm>
              <a:off x="1075357" y="-2713969"/>
              <a:ext cx="9301978" cy="82422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1372446" y="-2714916"/>
              <a:ext cx="88917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smtClean="0">
                  <a:solidFill>
                    <a:prstClr val="black"/>
                  </a:solidFill>
                </a:rPr>
                <a:t>A </a:t>
              </a:r>
              <a:r>
                <a:rPr lang="es-ES" sz="2400" smtClean="0">
                  <a:solidFill>
                    <a:srgbClr val="FF0000"/>
                  </a:solidFill>
                </a:rPr>
                <a:t>novel</a:t>
              </a:r>
              <a:r>
                <a:rPr lang="es-ES" sz="2400" smtClean="0">
                  <a:solidFill>
                    <a:prstClr val="black"/>
                  </a:solidFill>
                </a:rPr>
                <a:t> </a:t>
              </a:r>
              <a:r>
                <a:rPr lang="es-ES" sz="2400" b="1" err="1" smtClean="0"/>
                <a:t>consistent</a:t>
              </a:r>
              <a:r>
                <a:rPr lang="es-ES" sz="2400" b="1" smtClean="0"/>
                <a:t> fluid </a:t>
              </a:r>
              <a:r>
                <a:rPr lang="es-ES" sz="2400" b="1" err="1" smtClean="0"/>
                <a:t>approach</a:t>
              </a:r>
              <a:r>
                <a:rPr lang="es-ES" sz="2400" smtClean="0">
                  <a:solidFill>
                    <a:prstClr val="black"/>
                  </a:solidFill>
                </a:rPr>
                <a:t> to </a:t>
              </a:r>
              <a:r>
                <a:rPr lang="es-ES" sz="2400" err="1" smtClean="0">
                  <a:solidFill>
                    <a:prstClr val="black"/>
                  </a:solidFill>
                </a:rPr>
                <a:t>model</a:t>
              </a:r>
              <a:r>
                <a:rPr lang="es-ES" sz="2400" smtClean="0">
                  <a:solidFill>
                    <a:prstClr val="black"/>
                  </a:solidFill>
                </a:rPr>
                <a:t> </a:t>
              </a:r>
              <a:r>
                <a:rPr lang="es-ES" sz="2400" err="1" smtClean="0">
                  <a:solidFill>
                    <a:prstClr val="black"/>
                  </a:solidFill>
                </a:rPr>
                <a:t>electrical</a:t>
              </a:r>
              <a:r>
                <a:rPr lang="es-ES" sz="2400" smtClean="0">
                  <a:solidFill>
                    <a:prstClr val="black"/>
                  </a:solidFill>
                </a:rPr>
                <a:t> </a:t>
              </a:r>
              <a:r>
                <a:rPr lang="es-ES" sz="2400" err="1" smtClean="0">
                  <a:solidFill>
                    <a:prstClr val="black"/>
                  </a:solidFill>
                </a:rPr>
                <a:t>discharges</a:t>
              </a:r>
              <a:r>
                <a:rPr lang="es-ES" sz="2400" smtClean="0">
                  <a:solidFill>
                    <a:prstClr val="black"/>
                  </a:solidFill>
                </a:rPr>
                <a:t> </a:t>
              </a:r>
              <a:r>
                <a:rPr lang="es-ES" sz="2400" err="1" smtClean="0">
                  <a:solidFill>
                    <a:prstClr val="black"/>
                  </a:solidFill>
                </a:rPr>
                <a:t>was</a:t>
              </a:r>
              <a:r>
                <a:rPr lang="es-ES" sz="2400" smtClean="0">
                  <a:solidFill>
                    <a:prstClr val="black"/>
                  </a:solidFill>
                </a:rPr>
                <a:t> </a:t>
              </a:r>
              <a:r>
                <a:rPr lang="es-ES" sz="2400" err="1" smtClean="0">
                  <a:solidFill>
                    <a:prstClr val="black"/>
                  </a:solidFill>
                </a:rPr>
                <a:t>presented</a:t>
              </a:r>
              <a:r>
                <a:rPr lang="es-ES" sz="2400" smtClean="0">
                  <a:solidFill>
                    <a:prstClr val="black"/>
                  </a:solidFill>
                </a:rPr>
                <a:t>.</a:t>
              </a:r>
              <a:endParaRPr lang="en-US" sz="2400">
                <a:solidFill>
                  <a:prstClr val="black"/>
                </a:solidFill>
              </a:endParaRPr>
            </a:p>
          </p:txBody>
        </p:sp>
        <p:pic>
          <p:nvPicPr>
            <p:cNvPr id="32" name="Picture 10" descr="http://vignette3.wikia.nocookie.net/deadrising/images/1/1b/Ok.png/revision/latest?cb=201404091541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7421">
              <a:off x="396586" y="-2603209"/>
              <a:ext cx="509305" cy="521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5" name="Grupo 84"/>
          <p:cNvGrpSpPr/>
          <p:nvPr/>
        </p:nvGrpSpPr>
        <p:grpSpPr>
          <a:xfrm>
            <a:off x="452585" y="3286119"/>
            <a:ext cx="11300530" cy="1163129"/>
            <a:chOff x="396586" y="-2949616"/>
            <a:chExt cx="9980749" cy="1163129"/>
          </a:xfrm>
        </p:grpSpPr>
        <p:sp>
          <p:nvSpPr>
            <p:cNvPr id="86" name="Rectángulo redondeado 85"/>
            <p:cNvSpPr/>
            <p:nvPr/>
          </p:nvSpPr>
          <p:spPr>
            <a:xfrm>
              <a:off x="1075357" y="-2949616"/>
              <a:ext cx="9301978" cy="1163129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CuadroTexto 86"/>
            <p:cNvSpPr txBox="1"/>
            <p:nvPr/>
          </p:nvSpPr>
          <p:spPr>
            <a:xfrm>
              <a:off x="1372446" y="-2785780"/>
              <a:ext cx="88917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err="1" smtClean="0">
                  <a:solidFill>
                    <a:prstClr val="black"/>
                  </a:solidFill>
                </a:rPr>
                <a:t>The</a:t>
              </a:r>
              <a:r>
                <a:rPr lang="es-ES" sz="2400" smtClean="0">
                  <a:solidFill>
                    <a:prstClr val="black"/>
                  </a:solidFill>
                </a:rPr>
                <a:t> </a:t>
              </a:r>
              <a:r>
                <a:rPr lang="es-ES" sz="2400" err="1" smtClean="0">
                  <a:solidFill>
                    <a:prstClr val="black"/>
                  </a:solidFill>
                </a:rPr>
                <a:t>model</a:t>
              </a:r>
              <a:r>
                <a:rPr lang="es-ES" sz="2400" smtClean="0">
                  <a:solidFill>
                    <a:prstClr val="black"/>
                  </a:solidFill>
                </a:rPr>
                <a:t> </a:t>
              </a:r>
              <a:r>
                <a:rPr lang="es-ES" sz="2400" err="1" smtClean="0">
                  <a:solidFill>
                    <a:prstClr val="black"/>
                  </a:solidFill>
                </a:rPr>
                <a:t>was</a:t>
              </a:r>
              <a:r>
                <a:rPr lang="es-ES" sz="2400" smtClean="0">
                  <a:solidFill>
                    <a:prstClr val="black"/>
                  </a:solidFill>
                </a:rPr>
                <a:t> </a:t>
              </a:r>
              <a:r>
                <a:rPr lang="es-ES" sz="2400" err="1" smtClean="0">
                  <a:solidFill>
                    <a:prstClr val="black"/>
                  </a:solidFill>
                </a:rPr>
                <a:t>testing</a:t>
              </a:r>
              <a:r>
                <a:rPr lang="es-ES" sz="2400" smtClean="0">
                  <a:solidFill>
                    <a:prstClr val="black"/>
                  </a:solidFill>
                </a:rPr>
                <a:t> </a:t>
              </a:r>
              <a:r>
                <a:rPr lang="es-ES" sz="2400" err="1" smtClean="0">
                  <a:solidFill>
                    <a:prstClr val="black"/>
                  </a:solidFill>
                </a:rPr>
                <a:t>by</a:t>
              </a:r>
              <a:r>
                <a:rPr lang="es-ES" sz="2400" smtClean="0">
                  <a:solidFill>
                    <a:prstClr val="black"/>
                  </a:solidFill>
                </a:rPr>
                <a:t> </a:t>
              </a:r>
              <a:r>
                <a:rPr lang="es-ES" sz="2400" err="1" smtClean="0">
                  <a:solidFill>
                    <a:prstClr val="black"/>
                  </a:solidFill>
                </a:rPr>
                <a:t>means</a:t>
              </a:r>
              <a:r>
                <a:rPr lang="es-ES" sz="2400" smtClean="0">
                  <a:solidFill>
                    <a:prstClr val="black"/>
                  </a:solidFill>
                </a:rPr>
                <a:t> of </a:t>
              </a:r>
              <a:r>
                <a:rPr lang="es-ES" sz="2400" err="1" smtClean="0">
                  <a:solidFill>
                    <a:prstClr val="black"/>
                  </a:solidFill>
                </a:rPr>
                <a:t>classical</a:t>
              </a:r>
              <a:r>
                <a:rPr lang="es-ES" sz="2400" smtClean="0">
                  <a:solidFill>
                    <a:prstClr val="black"/>
                  </a:solidFill>
                </a:rPr>
                <a:t> corona </a:t>
              </a:r>
              <a:r>
                <a:rPr lang="es-ES" sz="2400" err="1" smtClean="0">
                  <a:solidFill>
                    <a:prstClr val="black"/>
                  </a:solidFill>
                </a:rPr>
                <a:t>discharge</a:t>
              </a:r>
              <a:r>
                <a:rPr lang="es-ES" sz="2400">
                  <a:solidFill>
                    <a:prstClr val="black"/>
                  </a:solidFill>
                </a:rPr>
                <a:t> </a:t>
              </a:r>
              <a:r>
                <a:rPr lang="es-ES" sz="2400" smtClean="0">
                  <a:solidFill>
                    <a:prstClr val="black"/>
                  </a:solidFill>
                </a:rPr>
                <a:t> </a:t>
              </a:r>
              <a:r>
                <a:rPr lang="es-ES" sz="2400" err="1" smtClean="0">
                  <a:solidFill>
                    <a:prstClr val="black"/>
                  </a:solidFill>
                </a:rPr>
                <a:t>problem</a:t>
              </a:r>
              <a:r>
                <a:rPr lang="es-ES" sz="2400" smtClean="0">
                  <a:solidFill>
                    <a:prstClr val="black"/>
                  </a:solidFill>
                </a:rPr>
                <a:t>, </a:t>
              </a:r>
              <a:r>
                <a:rPr lang="es-ES" sz="2400" err="1" smtClean="0">
                  <a:solidFill>
                    <a:prstClr val="black"/>
                  </a:solidFill>
                </a:rPr>
                <a:t>since</a:t>
              </a:r>
              <a:r>
                <a:rPr lang="es-ES" sz="2400" smtClean="0">
                  <a:solidFill>
                    <a:prstClr val="black"/>
                  </a:solidFill>
                </a:rPr>
                <a:t> </a:t>
              </a:r>
              <a:r>
                <a:rPr lang="es-ES" sz="2400" err="1" smtClean="0">
                  <a:solidFill>
                    <a:prstClr val="black"/>
                  </a:solidFill>
                </a:rPr>
                <a:t>it</a:t>
              </a:r>
              <a:r>
                <a:rPr lang="es-ES" sz="2400" smtClean="0">
                  <a:solidFill>
                    <a:prstClr val="black"/>
                  </a:solidFill>
                </a:rPr>
                <a:t> </a:t>
              </a:r>
              <a:r>
                <a:rPr lang="es-ES" sz="2400" err="1" smtClean="0">
                  <a:solidFill>
                    <a:prstClr val="black"/>
                  </a:solidFill>
                </a:rPr>
                <a:t>is</a:t>
              </a:r>
              <a:r>
                <a:rPr lang="es-ES" sz="2400" smtClean="0">
                  <a:solidFill>
                    <a:prstClr val="black"/>
                  </a:solidFill>
                </a:rPr>
                <a:t> a </a:t>
              </a:r>
              <a:r>
                <a:rPr lang="es-ES" sz="2400" err="1" smtClean="0">
                  <a:solidFill>
                    <a:prstClr val="black"/>
                  </a:solidFill>
                </a:rPr>
                <a:t>highly</a:t>
              </a:r>
              <a:r>
                <a:rPr lang="es-ES" sz="2400" smtClean="0">
                  <a:solidFill>
                    <a:prstClr val="black"/>
                  </a:solidFill>
                </a:rPr>
                <a:t> non-linear </a:t>
              </a:r>
              <a:r>
                <a:rPr lang="es-ES" sz="2400" err="1" smtClean="0">
                  <a:solidFill>
                    <a:prstClr val="black"/>
                  </a:solidFill>
                </a:rPr>
                <a:t>problem</a:t>
              </a:r>
              <a:r>
                <a:rPr lang="es-ES" sz="2400" smtClean="0">
                  <a:solidFill>
                    <a:prstClr val="black"/>
                  </a:solidFill>
                </a:rPr>
                <a:t> (shock </a:t>
              </a:r>
              <a:r>
                <a:rPr lang="es-ES" sz="2400" err="1" smtClean="0">
                  <a:solidFill>
                    <a:prstClr val="black"/>
                  </a:solidFill>
                </a:rPr>
                <a:t>fronts</a:t>
              </a:r>
              <a:r>
                <a:rPr lang="es-ES" sz="2400" smtClean="0">
                  <a:solidFill>
                    <a:prstClr val="black"/>
                  </a:solidFill>
                </a:rPr>
                <a:t>).</a:t>
              </a:r>
              <a:endParaRPr lang="en-US" sz="2400">
                <a:solidFill>
                  <a:prstClr val="black"/>
                </a:solidFill>
              </a:endParaRPr>
            </a:p>
          </p:txBody>
        </p:sp>
        <p:pic>
          <p:nvPicPr>
            <p:cNvPr id="88" name="Picture 10" descr="http://vignette3.wikia.nocookie.net/deadrising/images/1/1b/Ok.png/revision/latest?cb=201404091541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7421">
              <a:off x="396586" y="-2666709"/>
              <a:ext cx="509305" cy="521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Grupo 88"/>
          <p:cNvGrpSpPr/>
          <p:nvPr/>
        </p:nvGrpSpPr>
        <p:grpSpPr>
          <a:xfrm>
            <a:off x="452585" y="4565304"/>
            <a:ext cx="11300530" cy="800639"/>
            <a:chOff x="396586" y="-2949616"/>
            <a:chExt cx="9980749" cy="800639"/>
          </a:xfrm>
        </p:grpSpPr>
        <p:sp>
          <p:nvSpPr>
            <p:cNvPr id="90" name="Rectángulo redondeado 89"/>
            <p:cNvSpPr/>
            <p:nvPr/>
          </p:nvSpPr>
          <p:spPr>
            <a:xfrm>
              <a:off x="1075357" y="-2949616"/>
              <a:ext cx="9301978" cy="800639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CuadroTexto 90"/>
            <p:cNvSpPr txBox="1"/>
            <p:nvPr/>
          </p:nvSpPr>
          <p:spPr>
            <a:xfrm>
              <a:off x="1372446" y="-2769452"/>
              <a:ext cx="8891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err="1" smtClean="0">
                  <a:solidFill>
                    <a:prstClr val="black"/>
                  </a:solidFill>
                </a:rPr>
                <a:t>Numerical</a:t>
              </a:r>
              <a:r>
                <a:rPr lang="es-ES" sz="2400" smtClean="0">
                  <a:solidFill>
                    <a:prstClr val="black"/>
                  </a:solidFill>
                </a:rPr>
                <a:t> </a:t>
              </a:r>
              <a:r>
                <a:rPr lang="es-ES" sz="2400" err="1" smtClean="0">
                  <a:solidFill>
                    <a:prstClr val="black"/>
                  </a:solidFill>
                </a:rPr>
                <a:t>results</a:t>
              </a:r>
              <a:r>
                <a:rPr lang="es-ES" sz="2400" smtClean="0">
                  <a:solidFill>
                    <a:prstClr val="black"/>
                  </a:solidFill>
                </a:rPr>
                <a:t> </a:t>
              </a:r>
              <a:r>
                <a:rPr lang="es-ES" sz="2400" err="1" smtClean="0">
                  <a:solidFill>
                    <a:prstClr val="black"/>
                  </a:solidFill>
                </a:rPr>
                <a:t>obtained</a:t>
              </a:r>
              <a:r>
                <a:rPr lang="es-ES" sz="2400" smtClean="0">
                  <a:solidFill>
                    <a:prstClr val="black"/>
                  </a:solidFill>
                </a:rPr>
                <a:t> are in </a:t>
              </a:r>
              <a:r>
                <a:rPr lang="es-ES" sz="2400" b="1" err="1" smtClean="0">
                  <a:solidFill>
                    <a:prstClr val="black"/>
                  </a:solidFill>
                </a:rPr>
                <a:t>good</a:t>
              </a:r>
              <a:r>
                <a:rPr lang="es-ES" sz="2400" b="1" smtClean="0">
                  <a:solidFill>
                    <a:prstClr val="black"/>
                  </a:solidFill>
                </a:rPr>
                <a:t> </a:t>
              </a:r>
              <a:r>
                <a:rPr lang="es-ES" sz="2400" b="1" err="1" smtClean="0">
                  <a:solidFill>
                    <a:prstClr val="black"/>
                  </a:solidFill>
                </a:rPr>
                <a:t>agreement</a:t>
              </a:r>
              <a:r>
                <a:rPr lang="es-ES" sz="2400" smtClean="0">
                  <a:solidFill>
                    <a:prstClr val="black"/>
                  </a:solidFill>
                </a:rPr>
                <a:t> </a:t>
              </a:r>
              <a:r>
                <a:rPr lang="es-ES" sz="2400" err="1" smtClean="0">
                  <a:solidFill>
                    <a:prstClr val="black"/>
                  </a:solidFill>
                </a:rPr>
                <a:t>with</a:t>
              </a:r>
              <a:r>
                <a:rPr lang="es-ES" sz="2400" smtClean="0">
                  <a:solidFill>
                    <a:prstClr val="black"/>
                  </a:solidFill>
                </a:rPr>
                <a:t> original </a:t>
              </a:r>
              <a:r>
                <a:rPr lang="es-ES" sz="2400" err="1" smtClean="0">
                  <a:solidFill>
                    <a:prstClr val="black"/>
                  </a:solidFill>
                </a:rPr>
                <a:t>ones</a:t>
              </a:r>
              <a:r>
                <a:rPr lang="es-ES" sz="2400" smtClean="0">
                  <a:solidFill>
                    <a:prstClr val="black"/>
                  </a:solidFill>
                </a:rPr>
                <a:t>.</a:t>
              </a:r>
              <a:endParaRPr lang="en-US" sz="2400">
                <a:solidFill>
                  <a:prstClr val="black"/>
                </a:solidFill>
              </a:endParaRPr>
            </a:p>
          </p:txBody>
        </p:sp>
        <p:pic>
          <p:nvPicPr>
            <p:cNvPr id="92" name="Picture 10" descr="http://vignette3.wikia.nocookie.net/deadrising/images/1/1b/Ok.png/revision/latest?cb=201404091541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7421">
              <a:off x="396586" y="-2797338"/>
              <a:ext cx="509305" cy="521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upo 19"/>
          <p:cNvGrpSpPr/>
          <p:nvPr/>
        </p:nvGrpSpPr>
        <p:grpSpPr>
          <a:xfrm>
            <a:off x="452585" y="2357107"/>
            <a:ext cx="11300530" cy="812956"/>
            <a:chOff x="396586" y="-3022187"/>
            <a:chExt cx="9980749" cy="812956"/>
          </a:xfrm>
        </p:grpSpPr>
        <p:sp>
          <p:nvSpPr>
            <p:cNvPr id="21" name="Rectángulo redondeado 20"/>
            <p:cNvSpPr/>
            <p:nvPr/>
          </p:nvSpPr>
          <p:spPr>
            <a:xfrm>
              <a:off x="1075357" y="-3022187"/>
              <a:ext cx="9301978" cy="81295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1372446" y="-2842024"/>
              <a:ext cx="8891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err="1" smtClean="0">
                  <a:solidFill>
                    <a:prstClr val="black"/>
                  </a:solidFill>
                </a:rPr>
                <a:t>The</a:t>
              </a:r>
              <a:r>
                <a:rPr lang="es-ES" sz="2400" smtClean="0">
                  <a:solidFill>
                    <a:prstClr val="black"/>
                  </a:solidFill>
                </a:rPr>
                <a:t> </a:t>
              </a:r>
              <a:r>
                <a:rPr lang="es-ES" sz="2400" err="1" smtClean="0">
                  <a:solidFill>
                    <a:prstClr val="black"/>
                  </a:solidFill>
                </a:rPr>
                <a:t>model</a:t>
              </a:r>
              <a:r>
                <a:rPr lang="es-ES" sz="2400" smtClean="0">
                  <a:solidFill>
                    <a:prstClr val="black"/>
                  </a:solidFill>
                </a:rPr>
                <a:t> combines </a:t>
              </a:r>
              <a:r>
                <a:rPr lang="es-ES" sz="2400" b="1" err="1" smtClean="0">
                  <a:solidFill>
                    <a:prstClr val="black"/>
                  </a:solidFill>
                </a:rPr>
                <a:t>theoretical</a:t>
              </a:r>
              <a:r>
                <a:rPr lang="es-ES" sz="2400" smtClean="0">
                  <a:solidFill>
                    <a:prstClr val="black"/>
                  </a:solidFill>
                </a:rPr>
                <a:t> and </a:t>
              </a:r>
              <a:r>
                <a:rPr lang="es-ES" sz="2400" b="1" err="1" smtClean="0">
                  <a:solidFill>
                    <a:prstClr val="black"/>
                  </a:solidFill>
                </a:rPr>
                <a:t>numerical</a:t>
              </a:r>
              <a:r>
                <a:rPr lang="es-ES" sz="2400" smtClean="0">
                  <a:solidFill>
                    <a:prstClr val="black"/>
                  </a:solidFill>
                </a:rPr>
                <a:t> </a:t>
              </a:r>
              <a:r>
                <a:rPr lang="es-ES" sz="2400" err="1" smtClean="0">
                  <a:solidFill>
                    <a:prstClr val="black"/>
                  </a:solidFill>
                </a:rPr>
                <a:t>descriptions</a:t>
              </a:r>
              <a:r>
                <a:rPr lang="es-ES" sz="2400" smtClean="0">
                  <a:solidFill>
                    <a:prstClr val="black"/>
                  </a:solidFill>
                </a:rPr>
                <a:t> as a </a:t>
              </a:r>
              <a:r>
                <a:rPr lang="es-ES" sz="2400" err="1" smtClean="0">
                  <a:solidFill>
                    <a:prstClr val="black"/>
                  </a:solidFill>
                </a:rPr>
                <a:t>whole</a:t>
              </a:r>
              <a:r>
                <a:rPr lang="es-ES" sz="2400" smtClean="0">
                  <a:solidFill>
                    <a:prstClr val="black"/>
                  </a:solidFill>
                </a:rPr>
                <a:t>.</a:t>
              </a:r>
              <a:endParaRPr lang="en-US" sz="2400">
                <a:solidFill>
                  <a:prstClr val="black"/>
                </a:solidFill>
              </a:endParaRPr>
            </a:p>
          </p:txBody>
        </p:sp>
        <p:pic>
          <p:nvPicPr>
            <p:cNvPr id="23" name="Picture 10" descr="http://vignette3.wikia.nocookie.net/deadrising/images/1/1b/Ok.png/revision/latest?cb=201404091541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7421">
              <a:off x="396586" y="-2911851"/>
              <a:ext cx="509305" cy="521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Rectángulo redondeado 32"/>
          <p:cNvSpPr/>
          <p:nvPr/>
        </p:nvSpPr>
        <p:spPr>
          <a:xfrm>
            <a:off x="292402" y="1374574"/>
            <a:ext cx="11652632" cy="91506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4" name="Picture 10" descr="http://www.eudeglobal.org/cidel/images/lapiz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1458">
            <a:off x="5785388" y="-18512"/>
            <a:ext cx="2207112" cy="179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ángulo redondeado 33"/>
          <p:cNvSpPr/>
          <p:nvPr/>
        </p:nvSpPr>
        <p:spPr>
          <a:xfrm>
            <a:off x="289903" y="2358309"/>
            <a:ext cx="11652632" cy="83700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redondeado 34"/>
          <p:cNvSpPr/>
          <p:nvPr/>
        </p:nvSpPr>
        <p:spPr>
          <a:xfrm>
            <a:off x="286116" y="3271702"/>
            <a:ext cx="11652632" cy="120395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redondeado 35"/>
          <p:cNvSpPr/>
          <p:nvPr/>
        </p:nvSpPr>
        <p:spPr>
          <a:xfrm>
            <a:off x="243639" y="4573143"/>
            <a:ext cx="11652632" cy="88654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7" name="Grupo 26"/>
          <p:cNvGrpSpPr/>
          <p:nvPr/>
        </p:nvGrpSpPr>
        <p:grpSpPr>
          <a:xfrm>
            <a:off x="492945" y="5481999"/>
            <a:ext cx="11300530" cy="867219"/>
            <a:chOff x="396586" y="-3016196"/>
            <a:chExt cx="9980749" cy="867219"/>
          </a:xfrm>
        </p:grpSpPr>
        <p:sp>
          <p:nvSpPr>
            <p:cNvPr id="28" name="Rectángulo redondeado 27"/>
            <p:cNvSpPr/>
            <p:nvPr/>
          </p:nvSpPr>
          <p:spPr>
            <a:xfrm>
              <a:off x="1075357" y="-3002498"/>
              <a:ext cx="9301978" cy="85352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1372446" y="-3016196"/>
              <a:ext cx="88917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err="1" smtClean="0">
                  <a:solidFill>
                    <a:prstClr val="black"/>
                  </a:solidFill>
                </a:rPr>
                <a:t>The</a:t>
              </a:r>
              <a:r>
                <a:rPr lang="es-ES" sz="2400" smtClean="0">
                  <a:solidFill>
                    <a:prstClr val="black"/>
                  </a:solidFill>
                </a:rPr>
                <a:t> </a:t>
              </a:r>
              <a:r>
                <a:rPr lang="es-ES" sz="2400" err="1" smtClean="0">
                  <a:solidFill>
                    <a:prstClr val="black"/>
                  </a:solidFill>
                </a:rPr>
                <a:t>model</a:t>
              </a:r>
              <a:r>
                <a:rPr lang="es-ES" sz="2400" smtClean="0">
                  <a:solidFill>
                    <a:prstClr val="black"/>
                  </a:solidFill>
                </a:rPr>
                <a:t> </a:t>
              </a:r>
              <a:r>
                <a:rPr lang="es-ES" sz="2400" err="1" smtClean="0">
                  <a:solidFill>
                    <a:prstClr val="black"/>
                  </a:solidFill>
                </a:rPr>
                <a:t>was</a:t>
              </a:r>
              <a:r>
                <a:rPr lang="es-ES" sz="2400">
                  <a:solidFill>
                    <a:prstClr val="black"/>
                  </a:solidFill>
                </a:rPr>
                <a:t> </a:t>
              </a:r>
              <a:r>
                <a:rPr lang="es-ES" sz="2400" err="1" smtClean="0">
                  <a:solidFill>
                    <a:prstClr val="black"/>
                  </a:solidFill>
                </a:rPr>
                <a:t>able</a:t>
              </a:r>
              <a:r>
                <a:rPr lang="es-ES" sz="2400" smtClean="0">
                  <a:solidFill>
                    <a:prstClr val="black"/>
                  </a:solidFill>
                </a:rPr>
                <a:t> to </a:t>
              </a:r>
              <a:r>
                <a:rPr lang="es-ES" sz="2400" b="1" err="1" smtClean="0">
                  <a:solidFill>
                    <a:srgbClr val="FF0000"/>
                  </a:solidFill>
                </a:rPr>
                <a:t>predict</a:t>
              </a:r>
              <a:r>
                <a:rPr lang="es-ES" sz="2400" b="1" smtClean="0">
                  <a:solidFill>
                    <a:srgbClr val="FF0000"/>
                  </a:solidFill>
                </a:rPr>
                <a:t> </a:t>
              </a:r>
              <a:r>
                <a:rPr lang="es-ES" sz="2400" err="1" smtClean="0"/>
                <a:t>the</a:t>
              </a:r>
              <a:r>
                <a:rPr lang="es-ES" sz="2400" smtClean="0"/>
                <a:t> </a:t>
              </a:r>
              <a:r>
                <a:rPr lang="es-ES" sz="2400" err="1" smtClean="0"/>
                <a:t>instabilities</a:t>
              </a:r>
              <a:r>
                <a:rPr lang="es-ES" sz="2400" smtClean="0"/>
                <a:t> </a:t>
              </a:r>
              <a:r>
                <a:rPr lang="es-ES" sz="2400" err="1" smtClean="0"/>
                <a:t>what</a:t>
              </a:r>
              <a:r>
                <a:rPr lang="es-ES" sz="2400" smtClean="0"/>
                <a:t> emerge </a:t>
              </a:r>
              <a:r>
                <a:rPr lang="es-ES" sz="2400" err="1" smtClean="0"/>
                <a:t>even</a:t>
              </a:r>
              <a:r>
                <a:rPr lang="es-ES" sz="2400" smtClean="0"/>
                <a:t> </a:t>
              </a:r>
              <a:r>
                <a:rPr lang="es-ES" sz="2400" err="1" smtClean="0"/>
                <a:t>using</a:t>
              </a:r>
              <a:r>
                <a:rPr lang="es-ES" sz="2400" smtClean="0"/>
                <a:t> </a:t>
              </a:r>
            </a:p>
            <a:p>
              <a:r>
                <a:rPr lang="es-ES" sz="2400" b="1" smtClean="0"/>
                <a:t>1st </a:t>
              </a:r>
              <a:r>
                <a:rPr lang="es-ES" sz="2400" b="1" err="1" smtClean="0"/>
                <a:t>order</a:t>
              </a:r>
              <a:r>
                <a:rPr lang="es-ES" sz="2400" b="1" smtClean="0"/>
                <a:t> </a:t>
              </a:r>
              <a:r>
                <a:rPr lang="es-ES" sz="2400" b="1" err="1" smtClean="0"/>
                <a:t>schemes</a:t>
              </a:r>
              <a:r>
                <a:rPr lang="es-ES" sz="2400" smtClean="0"/>
                <a:t>.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  <p:pic>
          <p:nvPicPr>
            <p:cNvPr id="38" name="Picture 10" descr="http://vignette3.wikia.nocookie.net/deadrising/images/1/1b/Ok.png/revision/latest?cb=201404091541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7421">
              <a:off x="396586" y="-2835438"/>
              <a:ext cx="509305" cy="521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Rectángulo redondeado 38"/>
          <p:cNvSpPr/>
          <p:nvPr/>
        </p:nvSpPr>
        <p:spPr>
          <a:xfrm>
            <a:off x="240455" y="5470308"/>
            <a:ext cx="11652632" cy="88654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0" y="6487858"/>
            <a:ext cx="2217234" cy="365125"/>
          </a:xfrm>
        </p:spPr>
        <p:txBody>
          <a:bodyPr/>
          <a:lstStyle/>
          <a:p>
            <a:r>
              <a:rPr lang="es-ES" smtClean="0">
                <a:solidFill>
                  <a:schemeClr val="bg1"/>
                </a:solidFill>
              </a:rPr>
              <a:t>F.J. Durán-Olivencia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41" name="Marcador de número de diapositiva 27"/>
          <p:cNvSpPr>
            <a:spLocks noGrp="1"/>
          </p:cNvSpPr>
          <p:nvPr>
            <p:ph type="sldNum" sz="quarter" idx="12"/>
          </p:nvPr>
        </p:nvSpPr>
        <p:spPr>
          <a:xfrm>
            <a:off x="9169400" y="6487857"/>
            <a:ext cx="2743200" cy="365125"/>
          </a:xfrm>
        </p:spPr>
        <p:txBody>
          <a:bodyPr/>
          <a:lstStyle/>
          <a:p>
            <a:fld id="{7CC81FE1-B04A-4D08-A0E9-26617EE27B23}" type="slidenum">
              <a:rPr lang="es-ES" sz="2000" smtClean="0">
                <a:solidFill>
                  <a:schemeClr val="tx1"/>
                </a:solidFill>
              </a:rPr>
              <a:t>24</a:t>
            </a:fld>
            <a:endParaRPr lang="es-E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7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inkchristianly.org/wp-content/uploads/2014/07/questi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"/>
            <a:ext cx="6084000" cy="608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6464730" y="2430902"/>
            <a:ext cx="42434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8800" dirty="0" err="1" smtClean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Mistral" panose="03090702030407020403" pitchFamily="66" charset="0"/>
              </a:rPr>
              <a:t>Thank</a:t>
            </a:r>
            <a:r>
              <a:rPr lang="es-ES" sz="8800" dirty="0" smtClean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Mistral" panose="03090702030407020403" pitchFamily="66" charset="0"/>
              </a:rPr>
              <a:t> </a:t>
            </a:r>
            <a:r>
              <a:rPr lang="es-ES" sz="8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istral" panose="03090702030407020403" pitchFamily="66" charset="0"/>
              </a:rPr>
              <a:t>you</a:t>
            </a:r>
            <a:r>
              <a:rPr lang="es-ES" sz="8800" dirty="0" smtClean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Mistral" panose="03090702030407020403" pitchFamily="66" charset="0"/>
              </a:rPr>
              <a:t>!</a:t>
            </a:r>
            <a:endParaRPr lang="es-ES" sz="8800" dirty="0">
              <a:ln w="0"/>
              <a:solidFill>
                <a:prstClr val="black"/>
              </a:solidFill>
              <a:effectLst>
                <a:reflection blurRad="6350" stA="53000" endA="300" endPos="35500" dir="5400000" sy="-90000" algn="bl" rotWithShape="0"/>
              </a:effectLst>
              <a:latin typeface="Mistral" panose="03090702030407020403" pitchFamily="66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975151" y="4776463"/>
            <a:ext cx="7476825" cy="176004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615953" y="5156424"/>
            <a:ext cx="5576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This work was funded by a grant of the French Government program “</a:t>
            </a:r>
            <a:r>
              <a:rPr lang="en-US" err="1"/>
              <a:t>Investissements</a:t>
            </a:r>
            <a:r>
              <a:rPr lang="en-US"/>
              <a:t> </a:t>
            </a:r>
            <a:r>
              <a:rPr lang="en-US" err="1"/>
              <a:t>d’Avenir</a:t>
            </a:r>
            <a:r>
              <a:rPr lang="en-US"/>
              <a:t>” (LABEX INTERACTIFS, reference </a:t>
            </a:r>
            <a:r>
              <a:rPr lang="en-US" smtClean="0"/>
              <a:t>ANR-11-LABEX-0017-01</a:t>
            </a:r>
            <a:r>
              <a:rPr lang="en-US"/>
              <a:t>).</a:t>
            </a:r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00" y="4887041"/>
            <a:ext cx="1512000" cy="1512000"/>
          </a:xfrm>
          <a:prstGeom prst="rect">
            <a:avLst/>
          </a:prstGeom>
        </p:spPr>
      </p:pic>
      <p:sp>
        <p:nvSpPr>
          <p:cNvPr id="10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0" y="6340373"/>
            <a:ext cx="2217234" cy="365125"/>
          </a:xfrm>
        </p:spPr>
        <p:txBody>
          <a:bodyPr/>
          <a:lstStyle/>
          <a:p>
            <a:r>
              <a:rPr lang="es-ES" smtClean="0">
                <a:solidFill>
                  <a:schemeClr val="bg1">
                    <a:lumMod val="50000"/>
                  </a:schemeClr>
                </a:solidFill>
              </a:rPr>
              <a:t>F.J. Durán-Olivencia</a:t>
            </a:r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 descr="http://www.vaivenproducciones.com/inakisalvador/wp-content/uploads/cuaderno-en-blanco_11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539" y="-634099"/>
            <a:ext cx="13716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CuadroTexto 70"/>
          <p:cNvSpPr txBox="1"/>
          <p:nvPr/>
        </p:nvSpPr>
        <p:spPr>
          <a:xfrm>
            <a:off x="3464334" y="2127215"/>
            <a:ext cx="209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err="1" smtClean="0">
                <a:solidFill>
                  <a:schemeClr val="accent6"/>
                </a:solidFill>
              </a:rPr>
              <a:t>Velocity</a:t>
            </a:r>
            <a:r>
              <a:rPr lang="es-ES" b="1" smtClean="0">
                <a:solidFill>
                  <a:srgbClr val="C00000"/>
                </a:solidFill>
              </a:rPr>
              <a:t> </a:t>
            </a:r>
            <a:r>
              <a:rPr lang="es-ES" b="1" err="1" smtClean="0">
                <a:solidFill>
                  <a:schemeClr val="bg1"/>
                </a:solidFill>
              </a:rPr>
              <a:t>magnitude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82" name="CuadroTexto 81"/>
          <p:cNvSpPr txBox="1"/>
          <p:nvPr/>
        </p:nvSpPr>
        <p:spPr>
          <a:xfrm>
            <a:off x="1896643" y="23660"/>
            <a:ext cx="7833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err="1" smtClean="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Model</a:t>
            </a:r>
            <a:r>
              <a:rPr lang="es-ES" sz="6000" dirty="0" smtClean="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 </a:t>
            </a:r>
            <a:r>
              <a:rPr lang="es-ES" sz="6000" dirty="0" err="1" smtClean="0">
                <a:ln w="0"/>
                <a:solidFill>
                  <a:srgbClr val="C00000"/>
                </a:solidFill>
                <a:effectLst/>
                <a:latin typeface="Mistral" panose="03090702030407020403" pitchFamily="66" charset="0"/>
              </a:rPr>
              <a:t>Successes</a:t>
            </a:r>
            <a:endParaRPr lang="es-ES" sz="6000" dirty="0">
              <a:ln w="0"/>
              <a:solidFill>
                <a:prstClr val="black"/>
              </a:solidFill>
              <a:effectLst/>
            </a:endParaRPr>
          </a:p>
        </p:txBody>
      </p:sp>
      <p:sp>
        <p:nvSpPr>
          <p:cNvPr id="83" name="Rectángulo 82"/>
          <p:cNvSpPr/>
          <p:nvPr/>
        </p:nvSpPr>
        <p:spPr>
          <a:xfrm>
            <a:off x="213713" y="952062"/>
            <a:ext cx="12701847" cy="55058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734660" y="3146535"/>
            <a:ext cx="11146585" cy="923330"/>
            <a:chOff x="1045415" y="3420649"/>
            <a:chExt cx="11146585" cy="923330"/>
          </a:xfrm>
        </p:grpSpPr>
        <p:grpSp>
          <p:nvGrpSpPr>
            <p:cNvPr id="16" name="Grupo 15"/>
            <p:cNvGrpSpPr/>
            <p:nvPr/>
          </p:nvGrpSpPr>
          <p:grpSpPr>
            <a:xfrm>
              <a:off x="1659997" y="3424541"/>
              <a:ext cx="10532003" cy="863693"/>
              <a:chOff x="1075357" y="-2949616"/>
              <a:chExt cx="9301978" cy="863693"/>
            </a:xfrm>
          </p:grpSpPr>
          <p:sp>
            <p:nvSpPr>
              <p:cNvPr id="17" name="Rectángulo redondeado 16"/>
              <p:cNvSpPr/>
              <p:nvPr/>
            </p:nvSpPr>
            <p:spPr>
              <a:xfrm>
                <a:off x="1075357" y="-2949616"/>
                <a:ext cx="9301978" cy="863693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CuadroTexto 17"/>
              <p:cNvSpPr txBox="1"/>
              <p:nvPr/>
            </p:nvSpPr>
            <p:spPr>
              <a:xfrm>
                <a:off x="1372446" y="-2769452"/>
                <a:ext cx="88917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err="1" smtClean="0">
                    <a:solidFill>
                      <a:prstClr val="black"/>
                    </a:solidFill>
                  </a:rPr>
                  <a:t>It</a:t>
                </a:r>
                <a:r>
                  <a:rPr lang="es-ES" sz="2400" smtClean="0">
                    <a:solidFill>
                      <a:prstClr val="black"/>
                    </a:solidFill>
                  </a:rPr>
                  <a:t> </a:t>
                </a:r>
                <a:r>
                  <a:rPr lang="es-ES" sz="2400" err="1" smtClean="0">
                    <a:solidFill>
                      <a:prstClr val="black"/>
                    </a:solidFill>
                  </a:rPr>
                  <a:t>was</a:t>
                </a:r>
                <a:r>
                  <a:rPr lang="es-ES" sz="2400" smtClean="0">
                    <a:solidFill>
                      <a:prstClr val="black"/>
                    </a:solidFill>
                  </a:rPr>
                  <a:t> </a:t>
                </a:r>
                <a:r>
                  <a:rPr lang="es-ES" sz="2400" err="1" smtClean="0">
                    <a:solidFill>
                      <a:prstClr val="black"/>
                    </a:solidFill>
                  </a:rPr>
                  <a:t>checked</a:t>
                </a:r>
                <a:r>
                  <a:rPr lang="es-ES" sz="2400" smtClean="0">
                    <a:solidFill>
                      <a:prstClr val="black"/>
                    </a:solidFill>
                  </a:rPr>
                  <a:t> and </a:t>
                </a:r>
                <a:r>
                  <a:rPr lang="es-ES" sz="2400" err="1" smtClean="0">
                    <a:solidFill>
                      <a:prstClr val="black"/>
                    </a:solidFill>
                  </a:rPr>
                  <a:t>compared</a:t>
                </a:r>
                <a:r>
                  <a:rPr lang="es-ES" sz="2400" smtClean="0">
                    <a:solidFill>
                      <a:prstClr val="black"/>
                    </a:solidFill>
                  </a:rPr>
                  <a:t> </a:t>
                </a:r>
                <a:r>
                  <a:rPr lang="es-ES" sz="2400" err="1" smtClean="0">
                    <a:solidFill>
                      <a:prstClr val="black"/>
                    </a:solidFill>
                  </a:rPr>
                  <a:t>with</a:t>
                </a:r>
                <a:r>
                  <a:rPr lang="es-ES" sz="2400" smtClean="0">
                    <a:solidFill>
                      <a:prstClr val="black"/>
                    </a:solidFill>
                  </a:rPr>
                  <a:t> </a:t>
                </a:r>
                <a:r>
                  <a:rPr lang="es-ES" sz="2400" err="1" smtClean="0">
                    <a:solidFill>
                      <a:prstClr val="black"/>
                    </a:solidFill>
                  </a:rPr>
                  <a:t>others</a:t>
                </a:r>
                <a:r>
                  <a:rPr lang="es-ES" sz="2400" smtClean="0">
                    <a:solidFill>
                      <a:prstClr val="black"/>
                    </a:solidFill>
                  </a:rPr>
                  <a:t> </a:t>
                </a:r>
                <a:r>
                  <a:rPr lang="es-ES" sz="2400" err="1" smtClean="0">
                    <a:solidFill>
                      <a:prstClr val="black"/>
                    </a:solidFill>
                  </a:rPr>
                  <a:t>high</a:t>
                </a:r>
                <a:r>
                  <a:rPr lang="es-ES" sz="2400" smtClean="0">
                    <a:solidFill>
                      <a:prstClr val="black"/>
                    </a:solidFill>
                  </a:rPr>
                  <a:t> </a:t>
                </a:r>
                <a:r>
                  <a:rPr lang="es-ES" sz="2400" err="1" smtClean="0">
                    <a:solidFill>
                      <a:prstClr val="black"/>
                    </a:solidFill>
                  </a:rPr>
                  <a:t>resolution</a:t>
                </a:r>
                <a:r>
                  <a:rPr lang="es-ES" sz="2400" smtClean="0">
                    <a:solidFill>
                      <a:prstClr val="black"/>
                    </a:solidFill>
                  </a:rPr>
                  <a:t> </a:t>
                </a:r>
                <a:r>
                  <a:rPr lang="es-ES" sz="2400" err="1" smtClean="0">
                    <a:solidFill>
                      <a:prstClr val="black"/>
                    </a:solidFill>
                  </a:rPr>
                  <a:t>schemes</a:t>
                </a:r>
                <a:r>
                  <a:rPr lang="es-ES" sz="2400" smtClean="0">
                    <a:solidFill>
                      <a:prstClr val="black"/>
                    </a:solidFill>
                  </a:rPr>
                  <a:t>. </a:t>
                </a: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uadroTexto 18"/>
            <p:cNvSpPr txBox="1"/>
            <p:nvPr/>
          </p:nvSpPr>
          <p:spPr>
            <a:xfrm>
              <a:off x="1045415" y="3420649"/>
              <a:ext cx="6142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5400" smtClean="0">
                  <a:latin typeface="Mistral" panose="03090702030407020403" pitchFamily="66" charset="0"/>
                </a:rPr>
                <a:t>2.</a:t>
              </a:r>
              <a:endParaRPr lang="es-ES" sz="5400">
                <a:latin typeface="Mistral" panose="03090702030407020403" pitchFamily="66" charset="0"/>
              </a:endParaRPr>
            </a:p>
          </p:txBody>
        </p:sp>
      </p:grpSp>
      <p:pic>
        <p:nvPicPr>
          <p:cNvPr id="84" name="Picture 10" descr="http://www.eudeglobal.org/cidel/images/lapiz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1458">
            <a:off x="5785388" y="-18512"/>
            <a:ext cx="2207112" cy="179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734660" y="1516520"/>
            <a:ext cx="11146585" cy="923330"/>
            <a:chOff x="734660" y="1783220"/>
            <a:chExt cx="11146585" cy="923330"/>
          </a:xfrm>
        </p:grpSpPr>
        <p:grpSp>
          <p:nvGrpSpPr>
            <p:cNvPr id="85" name="Grupo 84"/>
            <p:cNvGrpSpPr/>
            <p:nvPr/>
          </p:nvGrpSpPr>
          <p:grpSpPr>
            <a:xfrm>
              <a:off x="1349242" y="1856127"/>
              <a:ext cx="10532003" cy="765944"/>
              <a:chOff x="1075357" y="-2690821"/>
              <a:chExt cx="9301978" cy="765944"/>
            </a:xfrm>
          </p:grpSpPr>
          <p:sp>
            <p:nvSpPr>
              <p:cNvPr id="86" name="Rectángulo redondeado 85"/>
              <p:cNvSpPr/>
              <p:nvPr/>
            </p:nvSpPr>
            <p:spPr>
              <a:xfrm>
                <a:off x="1075357" y="-2690821"/>
                <a:ext cx="9301978" cy="76594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CuadroTexto 86"/>
              <p:cNvSpPr txBox="1"/>
              <p:nvPr/>
            </p:nvSpPr>
            <p:spPr>
              <a:xfrm>
                <a:off x="1372446" y="-2545164"/>
                <a:ext cx="88917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err="1" smtClean="0">
                    <a:solidFill>
                      <a:prstClr val="black"/>
                    </a:solidFill>
                  </a:rPr>
                  <a:t>Consistent</a:t>
                </a:r>
                <a:r>
                  <a:rPr lang="es-ES" sz="2400" smtClean="0">
                    <a:solidFill>
                      <a:prstClr val="black"/>
                    </a:solidFill>
                  </a:rPr>
                  <a:t> </a:t>
                </a:r>
                <a:r>
                  <a:rPr lang="es-ES" sz="2400" err="1" smtClean="0">
                    <a:solidFill>
                      <a:prstClr val="black"/>
                    </a:solidFill>
                  </a:rPr>
                  <a:t>from</a:t>
                </a:r>
                <a:r>
                  <a:rPr lang="es-ES" sz="2400" smtClean="0">
                    <a:solidFill>
                      <a:prstClr val="black"/>
                    </a:solidFill>
                  </a:rPr>
                  <a:t> </a:t>
                </a:r>
                <a:r>
                  <a:rPr lang="es-ES" sz="2400" err="1" smtClean="0">
                    <a:solidFill>
                      <a:prstClr val="black"/>
                    </a:solidFill>
                  </a:rPr>
                  <a:t>theoretical</a:t>
                </a:r>
                <a:r>
                  <a:rPr lang="es-ES" sz="2400" smtClean="0">
                    <a:solidFill>
                      <a:prstClr val="black"/>
                    </a:solidFill>
                  </a:rPr>
                  <a:t> and </a:t>
                </a:r>
                <a:r>
                  <a:rPr lang="es-ES" sz="2400" err="1" smtClean="0">
                    <a:solidFill>
                      <a:prstClr val="black"/>
                    </a:solidFill>
                  </a:rPr>
                  <a:t>numerical</a:t>
                </a:r>
                <a:r>
                  <a:rPr lang="es-ES" sz="2400" smtClean="0">
                    <a:solidFill>
                      <a:prstClr val="black"/>
                    </a:solidFill>
                  </a:rPr>
                  <a:t> </a:t>
                </a:r>
                <a:r>
                  <a:rPr lang="es-ES" sz="2400" err="1" smtClean="0">
                    <a:solidFill>
                      <a:prstClr val="black"/>
                    </a:solidFill>
                  </a:rPr>
                  <a:t>point</a:t>
                </a:r>
                <a:r>
                  <a:rPr lang="es-ES" sz="2400" smtClean="0">
                    <a:solidFill>
                      <a:prstClr val="black"/>
                    </a:solidFill>
                  </a:rPr>
                  <a:t> of </a:t>
                </a:r>
                <a:r>
                  <a:rPr lang="es-ES" sz="2400" err="1" smtClean="0">
                    <a:solidFill>
                      <a:prstClr val="black"/>
                    </a:solidFill>
                  </a:rPr>
                  <a:t>view</a:t>
                </a:r>
                <a:r>
                  <a:rPr lang="es-ES" sz="2400" smtClean="0">
                    <a:solidFill>
                      <a:prstClr val="black"/>
                    </a:solidFill>
                  </a:rPr>
                  <a:t>.</a:t>
                </a: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" name="CuadroTexto 1"/>
            <p:cNvSpPr txBox="1"/>
            <p:nvPr/>
          </p:nvSpPr>
          <p:spPr>
            <a:xfrm>
              <a:off x="734660" y="1783220"/>
              <a:ext cx="60625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5400" smtClean="0">
                  <a:latin typeface="Mistral" panose="03090702030407020403" pitchFamily="66" charset="0"/>
                </a:rPr>
                <a:t>1.</a:t>
              </a:r>
              <a:endParaRPr lang="es-ES" sz="5400">
                <a:latin typeface="Mistral" panose="03090702030407020403" pitchFamily="66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734660" y="4678593"/>
            <a:ext cx="11146585" cy="923330"/>
            <a:chOff x="1045415" y="3368887"/>
            <a:chExt cx="11146585" cy="923330"/>
          </a:xfrm>
        </p:grpSpPr>
        <p:grpSp>
          <p:nvGrpSpPr>
            <p:cNvPr id="23" name="Grupo 22"/>
            <p:cNvGrpSpPr/>
            <p:nvPr/>
          </p:nvGrpSpPr>
          <p:grpSpPr>
            <a:xfrm>
              <a:off x="1659997" y="3507865"/>
              <a:ext cx="10532003" cy="664722"/>
              <a:chOff x="1075357" y="-2866292"/>
              <a:chExt cx="9301978" cy="664722"/>
            </a:xfrm>
          </p:grpSpPr>
          <p:sp>
            <p:nvSpPr>
              <p:cNvPr id="25" name="Rectángulo redondeado 24"/>
              <p:cNvSpPr/>
              <p:nvPr/>
            </p:nvSpPr>
            <p:spPr>
              <a:xfrm>
                <a:off x="1075357" y="-2866292"/>
                <a:ext cx="9301978" cy="664722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372446" y="-2769452"/>
                <a:ext cx="88917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err="1" smtClean="0">
                    <a:solidFill>
                      <a:prstClr val="black"/>
                    </a:solidFill>
                  </a:rPr>
                  <a:t>It</a:t>
                </a:r>
                <a:r>
                  <a:rPr lang="es-ES" sz="2400" smtClean="0">
                    <a:solidFill>
                      <a:prstClr val="black"/>
                    </a:solidFill>
                  </a:rPr>
                  <a:t> has </a:t>
                </a:r>
                <a:r>
                  <a:rPr lang="es-ES" sz="2400" err="1" smtClean="0">
                    <a:solidFill>
                      <a:prstClr val="black"/>
                    </a:solidFill>
                  </a:rPr>
                  <a:t>shown</a:t>
                </a:r>
                <a:r>
                  <a:rPr lang="es-ES" sz="2400" smtClean="0">
                    <a:solidFill>
                      <a:prstClr val="black"/>
                    </a:solidFill>
                  </a:rPr>
                  <a:t> </a:t>
                </a:r>
                <a:r>
                  <a:rPr lang="es-ES" sz="2400" err="1" smtClean="0">
                    <a:solidFill>
                      <a:prstClr val="black"/>
                    </a:solidFill>
                  </a:rPr>
                  <a:t>being</a:t>
                </a:r>
                <a:r>
                  <a:rPr lang="es-ES" sz="2400" smtClean="0">
                    <a:solidFill>
                      <a:prstClr val="black"/>
                    </a:solidFill>
                  </a:rPr>
                  <a:t> </a:t>
                </a:r>
                <a:r>
                  <a:rPr lang="es-ES" sz="2400" err="1" smtClean="0">
                    <a:solidFill>
                      <a:prstClr val="black"/>
                    </a:solidFill>
                  </a:rPr>
                  <a:t>able</a:t>
                </a:r>
                <a:r>
                  <a:rPr lang="es-ES" sz="2400" smtClean="0">
                    <a:solidFill>
                      <a:prstClr val="black"/>
                    </a:solidFill>
                  </a:rPr>
                  <a:t> to </a:t>
                </a:r>
                <a:r>
                  <a:rPr lang="es-ES" sz="2400" err="1" smtClean="0">
                    <a:solidFill>
                      <a:prstClr val="black"/>
                    </a:solidFill>
                  </a:rPr>
                  <a:t>predicts</a:t>
                </a:r>
                <a:r>
                  <a:rPr lang="es-ES" sz="2400" smtClean="0">
                    <a:solidFill>
                      <a:prstClr val="black"/>
                    </a:solidFill>
                  </a:rPr>
                  <a:t> </a:t>
                </a:r>
                <a:r>
                  <a:rPr lang="es-ES" sz="2400" err="1" smtClean="0">
                    <a:solidFill>
                      <a:prstClr val="black"/>
                    </a:solidFill>
                  </a:rPr>
                  <a:t>instabilities</a:t>
                </a:r>
                <a:r>
                  <a:rPr lang="es-ES" sz="2400" smtClean="0">
                    <a:solidFill>
                      <a:prstClr val="black"/>
                    </a:solidFill>
                  </a:rPr>
                  <a:t> </a:t>
                </a:r>
                <a:r>
                  <a:rPr lang="es-ES" sz="2400" err="1" smtClean="0">
                    <a:solidFill>
                      <a:prstClr val="black"/>
                    </a:solidFill>
                  </a:rPr>
                  <a:t>under</a:t>
                </a:r>
                <a:r>
                  <a:rPr lang="es-ES" sz="2400" smtClean="0">
                    <a:solidFill>
                      <a:prstClr val="black"/>
                    </a:solidFill>
                  </a:rPr>
                  <a:t> 1st </a:t>
                </a:r>
                <a:r>
                  <a:rPr lang="es-ES" sz="2400" err="1" smtClean="0">
                    <a:solidFill>
                      <a:prstClr val="black"/>
                    </a:solidFill>
                  </a:rPr>
                  <a:t>order</a:t>
                </a:r>
                <a:r>
                  <a:rPr lang="es-ES" sz="2400" smtClean="0">
                    <a:solidFill>
                      <a:prstClr val="black"/>
                    </a:solidFill>
                  </a:rPr>
                  <a:t> </a:t>
                </a:r>
                <a:r>
                  <a:rPr lang="es-ES" sz="2400" err="1" smtClean="0">
                    <a:solidFill>
                      <a:prstClr val="black"/>
                    </a:solidFill>
                  </a:rPr>
                  <a:t>schemes</a:t>
                </a:r>
                <a:r>
                  <a:rPr lang="es-ES" sz="2400" smtClean="0">
                    <a:solidFill>
                      <a:prstClr val="black"/>
                    </a:solidFill>
                  </a:rPr>
                  <a:t>. </a:t>
                </a: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CuadroTexto 23"/>
            <p:cNvSpPr txBox="1"/>
            <p:nvPr/>
          </p:nvSpPr>
          <p:spPr>
            <a:xfrm>
              <a:off x="1045415" y="3368887"/>
              <a:ext cx="6142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5400" smtClean="0">
                  <a:latin typeface="Mistral" panose="03090702030407020403" pitchFamily="66" charset="0"/>
                </a:rPr>
                <a:t>3.</a:t>
              </a:r>
              <a:endParaRPr lang="es-ES" sz="5400">
                <a:latin typeface="Mistral" panose="03090702030407020403" pitchFamily="66" charset="0"/>
              </a:endParaRPr>
            </a:p>
          </p:txBody>
        </p:sp>
      </p:grpSp>
      <p:sp>
        <p:nvSpPr>
          <p:cNvPr id="30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0" y="6487858"/>
            <a:ext cx="2217234" cy="365125"/>
          </a:xfrm>
        </p:spPr>
        <p:txBody>
          <a:bodyPr/>
          <a:lstStyle/>
          <a:p>
            <a:r>
              <a:rPr lang="es-ES" smtClean="0">
                <a:solidFill>
                  <a:schemeClr val="bg1"/>
                </a:solidFill>
              </a:rPr>
              <a:t>F.J. Durán-Olivencia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31" name="Marcador de número de diapositiva 27"/>
          <p:cNvSpPr>
            <a:spLocks noGrp="1"/>
          </p:cNvSpPr>
          <p:nvPr>
            <p:ph type="sldNum" sz="quarter" idx="12"/>
          </p:nvPr>
        </p:nvSpPr>
        <p:spPr>
          <a:xfrm>
            <a:off x="9169400" y="6487857"/>
            <a:ext cx="2743200" cy="365125"/>
          </a:xfrm>
        </p:spPr>
        <p:txBody>
          <a:bodyPr/>
          <a:lstStyle/>
          <a:p>
            <a:fld id="{E58EF7A8-57B6-4451-8BB3-F84710A7BC39}" type="slidenum">
              <a:rPr lang="es-ES" sz="2000" smtClean="0">
                <a:solidFill>
                  <a:schemeClr val="tx1"/>
                </a:solidFill>
              </a:rPr>
              <a:t>26</a:t>
            </a:fld>
            <a:endParaRPr lang="es-E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0239" y="249368"/>
            <a:ext cx="92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Strictly</a:t>
            </a:r>
            <a:r>
              <a:rPr lang="es-ES" sz="6000" smtClean="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 </a:t>
            </a:r>
            <a:r>
              <a:rPr lang="es-ES" sz="6000" err="1" smtClean="0">
                <a:ln w="0"/>
                <a:solidFill>
                  <a:srgbClr val="008080"/>
                </a:solidFill>
                <a:effectLst/>
                <a:latin typeface="Mistral" panose="03090702030407020403" pitchFamily="66" charset="0"/>
              </a:rPr>
              <a:t>speaking</a:t>
            </a:r>
            <a:endParaRPr lang="es-ES" sz="4000">
              <a:ln w="0"/>
              <a:solidFill>
                <a:prstClr val="black"/>
              </a:solidFill>
              <a:effectLst/>
            </a:endParaRPr>
          </a:p>
        </p:txBody>
      </p:sp>
      <p:sp>
        <p:nvSpPr>
          <p:cNvPr id="27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217234" cy="365125"/>
          </a:xfrm>
        </p:spPr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Marcador de número de diapositiva 27"/>
          <p:cNvSpPr>
            <a:spLocks noGrp="1"/>
          </p:cNvSpPr>
          <p:nvPr>
            <p:ph type="sldNum" sz="quarter" idx="12"/>
          </p:nvPr>
        </p:nvSpPr>
        <p:spPr>
          <a:xfrm>
            <a:off x="9169400" y="6356349"/>
            <a:ext cx="2743200" cy="365125"/>
          </a:xfrm>
        </p:spPr>
        <p:txBody>
          <a:bodyPr/>
          <a:lstStyle/>
          <a:p>
            <a:fld id="{E384D467-9DCC-4F9F-A61E-72BD3BD2CD30}" type="slidenum">
              <a:rPr lang="es-ES" sz="2000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ES" sz="20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84414" y="2451684"/>
            <a:ext cx="3310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err="1"/>
              <a:t>Internally</a:t>
            </a:r>
            <a:r>
              <a:rPr lang="es-ES" sz="2800"/>
              <a:t> </a:t>
            </a:r>
            <a:r>
              <a:rPr lang="es-ES" sz="2800" err="1"/>
              <a:t>interactive</a:t>
            </a:r>
            <a:endParaRPr lang="es-ES" sz="2800"/>
          </a:p>
        </p:txBody>
      </p:sp>
      <p:sp>
        <p:nvSpPr>
          <p:cNvPr id="39" name="Rectángulo 38"/>
          <p:cNvSpPr/>
          <p:nvPr/>
        </p:nvSpPr>
        <p:spPr>
          <a:xfrm>
            <a:off x="1779618" y="3183545"/>
            <a:ext cx="35557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Strongly sensitive to</a:t>
            </a:r>
          </a:p>
          <a:p>
            <a:r>
              <a:rPr lang="en-US" sz="2800"/>
              <a:t>electromagnetic fields</a:t>
            </a:r>
            <a:endParaRPr lang="es-ES" sz="2800"/>
          </a:p>
        </p:txBody>
      </p:sp>
      <p:sp>
        <p:nvSpPr>
          <p:cNvPr id="40" name="CuadroTexto 39"/>
          <p:cNvSpPr txBox="1"/>
          <p:nvPr/>
        </p:nvSpPr>
        <p:spPr>
          <a:xfrm>
            <a:off x="1191514" y="1665997"/>
            <a:ext cx="524479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600">
                <a:solidFill>
                  <a:schemeClr val="tx1"/>
                </a:solidFill>
                <a:latin typeface="TeX Gyre Pagella Math" panose="02000503000000000000" pitchFamily="50" charset="0"/>
                <a:ea typeface="TeX Gyre Pagella Math" panose="02000503000000000000" pitchFamily="50" charset="0"/>
                <a:cs typeface="TeX Gyre Pagella Math" panose="02000503000000000000" pitchFamily="50" charset="0"/>
              </a:rPr>
              <a:t>█</a:t>
            </a:r>
            <a:r>
              <a:rPr lang="es-ES" sz="3600">
                <a:solidFill>
                  <a:prstClr val="white"/>
                </a:solidFill>
                <a:latin typeface="TeX Gyre Pagella Math" panose="02000503000000000000" pitchFamily="50" charset="0"/>
                <a:ea typeface="TeX Gyre Pagella Math" panose="02000503000000000000" pitchFamily="50" charset="0"/>
                <a:cs typeface="TeX Gyre Pagella Math" panose="02000503000000000000" pitchFamily="50" charset="0"/>
              </a:rPr>
              <a:t> </a:t>
            </a:r>
            <a:r>
              <a:rPr lang="es-ES" sz="3600" err="1">
                <a:solidFill>
                  <a:srgbClr val="FF0000"/>
                </a:solidFill>
              </a:rPr>
              <a:t>Charged</a:t>
            </a:r>
            <a:r>
              <a:rPr lang="es-ES" sz="3600">
                <a:solidFill>
                  <a:schemeClr val="tx1"/>
                </a:solidFill>
              </a:rPr>
              <a:t> </a:t>
            </a:r>
            <a:r>
              <a:rPr lang="es-ES" sz="3600" err="1">
                <a:solidFill>
                  <a:schemeClr val="tx1"/>
                </a:solidFill>
              </a:rPr>
              <a:t>Particles</a:t>
            </a:r>
            <a:endParaRPr lang="es-ES" sz="3600">
              <a:solidFill>
                <a:schemeClr val="tx1"/>
              </a:solidFill>
            </a:endParaRPr>
          </a:p>
        </p:txBody>
      </p:sp>
      <p:cxnSp>
        <p:nvCxnSpPr>
          <p:cNvPr id="41" name="Conector recto 12"/>
          <p:cNvCxnSpPr/>
          <p:nvPr/>
        </p:nvCxnSpPr>
        <p:spPr>
          <a:xfrm rot="16200000" flipH="1">
            <a:off x="1133484" y="2272315"/>
            <a:ext cx="708960" cy="288000"/>
          </a:xfrm>
          <a:prstGeom prst="bentConnector3">
            <a:avLst>
              <a:gd name="adj1" fmla="val 100838"/>
            </a:avLst>
          </a:prstGeom>
          <a:ln w="25400">
            <a:solidFill>
              <a:schemeClr val="tx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12"/>
          <p:cNvCxnSpPr/>
          <p:nvPr/>
        </p:nvCxnSpPr>
        <p:spPr>
          <a:xfrm rot="16200000" flipH="1">
            <a:off x="1133484" y="2981274"/>
            <a:ext cx="708960" cy="288000"/>
          </a:xfrm>
          <a:prstGeom prst="bentConnector3">
            <a:avLst>
              <a:gd name="adj1" fmla="val 100838"/>
            </a:avLst>
          </a:prstGeom>
          <a:ln w="25400">
            <a:solidFill>
              <a:schemeClr val="tx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1191862" y="4709186"/>
            <a:ext cx="5253103" cy="1309660"/>
            <a:chOff x="6947209" y="4157852"/>
            <a:chExt cx="5253103" cy="1309660"/>
          </a:xfrm>
        </p:grpSpPr>
        <p:cxnSp>
          <p:nvCxnSpPr>
            <p:cNvPr id="45" name="Conector recto 12"/>
            <p:cNvCxnSpPr/>
            <p:nvPr/>
          </p:nvCxnSpPr>
          <p:spPr>
            <a:xfrm rot="16200000" flipH="1">
              <a:off x="6889179" y="4749705"/>
              <a:ext cx="708960" cy="288000"/>
            </a:xfrm>
            <a:prstGeom prst="bentConnector3">
              <a:avLst>
                <a:gd name="adj1" fmla="val 100838"/>
              </a:avLst>
            </a:prstGeom>
            <a:ln w="25400">
              <a:solidFill>
                <a:schemeClr val="tx1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upo 4"/>
            <p:cNvGrpSpPr/>
            <p:nvPr/>
          </p:nvGrpSpPr>
          <p:grpSpPr>
            <a:xfrm>
              <a:off x="6947209" y="4157852"/>
              <a:ext cx="5253103" cy="1309660"/>
              <a:chOff x="6947209" y="4184746"/>
              <a:chExt cx="5253103" cy="1309660"/>
            </a:xfrm>
          </p:grpSpPr>
          <p:sp>
            <p:nvSpPr>
              <p:cNvPr id="44" name="CuadroTexto 43"/>
              <p:cNvSpPr txBox="1"/>
              <p:nvPr/>
            </p:nvSpPr>
            <p:spPr>
              <a:xfrm>
                <a:off x="6947209" y="4184746"/>
                <a:ext cx="4989867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ES" sz="1600">
                    <a:solidFill>
                      <a:schemeClr val="tx1"/>
                    </a:solidFill>
                    <a:latin typeface="TeX Gyre Pagella Math" panose="02000503000000000000" pitchFamily="50" charset="0"/>
                    <a:ea typeface="TeX Gyre Pagella Math" panose="02000503000000000000" pitchFamily="50" charset="0"/>
                    <a:cs typeface="TeX Gyre Pagella Math" panose="02000503000000000000" pitchFamily="50" charset="0"/>
                  </a:rPr>
                  <a:t>█</a:t>
                </a:r>
                <a:r>
                  <a:rPr lang="es-ES" sz="3600">
                    <a:solidFill>
                      <a:prstClr val="white"/>
                    </a:solidFill>
                    <a:latin typeface="TeX Gyre Pagella Math" panose="02000503000000000000" pitchFamily="50" charset="0"/>
                    <a:ea typeface="TeX Gyre Pagella Math" panose="02000503000000000000" pitchFamily="50" charset="0"/>
                    <a:cs typeface="TeX Gyre Pagella Math" panose="02000503000000000000" pitchFamily="50" charset="0"/>
                  </a:rPr>
                  <a:t> </a:t>
                </a:r>
                <a:r>
                  <a:rPr lang="es-ES" sz="3600">
                    <a:solidFill>
                      <a:schemeClr val="accent5">
                        <a:lumMod val="75000"/>
                      </a:schemeClr>
                    </a:solidFill>
                  </a:rPr>
                  <a:t>Fluid</a:t>
                </a:r>
                <a:r>
                  <a:rPr lang="es-ES" sz="3600">
                    <a:solidFill>
                      <a:schemeClr val="tx1"/>
                    </a:solidFill>
                  </a:rPr>
                  <a:t> </a:t>
                </a:r>
                <a:r>
                  <a:rPr lang="es-ES" sz="3600" err="1">
                    <a:solidFill>
                      <a:schemeClr val="tx1"/>
                    </a:solidFill>
                  </a:rPr>
                  <a:t>Character</a:t>
                </a:r>
                <a:endParaRPr lang="es-ES" sz="360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CuadroTexto 45"/>
              <p:cNvSpPr txBox="1"/>
              <p:nvPr/>
            </p:nvSpPr>
            <p:spPr>
              <a:xfrm>
                <a:off x="7447544" y="5001963"/>
                <a:ext cx="475276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600" err="1"/>
                  <a:t>Macroscopic</a:t>
                </a:r>
                <a:r>
                  <a:rPr lang="es-ES" sz="2600"/>
                  <a:t> </a:t>
                </a:r>
                <a:r>
                  <a:rPr lang="es-ES" sz="2600" err="1" smtClean="0"/>
                  <a:t>description</a:t>
                </a:r>
                <a:endParaRPr lang="es-ES" sz="2600"/>
              </a:p>
            </p:txBody>
          </p:sp>
        </p:grpSp>
      </p:grp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7" r="17111"/>
          <a:stretch/>
        </p:blipFill>
        <p:spPr>
          <a:xfrm>
            <a:off x="6376084" y="1974086"/>
            <a:ext cx="4515858" cy="4755942"/>
          </a:xfrm>
          <a:prstGeom prst="roundRect">
            <a:avLst>
              <a:gd name="adj" fmla="val 61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7000" dist="5000" dir="5400000" sy="-100000" algn="bl" rotWithShape="0"/>
          </a:effectLst>
        </p:spPr>
      </p:pic>
      <p:sp>
        <p:nvSpPr>
          <p:cNvPr id="18" name="CuadroTexto 17"/>
          <p:cNvSpPr txBox="1"/>
          <p:nvPr/>
        </p:nvSpPr>
        <p:spPr>
          <a:xfrm>
            <a:off x="5607425" y="1372021"/>
            <a:ext cx="6394076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SketchFlow Print" panose="02000000000000000000" pitchFamily="2" charset="0"/>
              </a:rPr>
              <a:t>Put ‘</a:t>
            </a:r>
            <a:r>
              <a:rPr lang="en-US" sz="2400" err="1">
                <a:solidFill>
                  <a:schemeClr val="tx1"/>
                </a:solidFill>
                <a:latin typeface="SketchFlow Print" panose="02000000000000000000" pitchFamily="2" charset="0"/>
              </a:rPr>
              <a:t>em</a:t>
            </a:r>
            <a:r>
              <a:rPr lang="en-US" sz="2400">
                <a:solidFill>
                  <a:schemeClr val="tx1"/>
                </a:solidFill>
                <a:latin typeface="SketchFlow Print" panose="02000000000000000000" pitchFamily="2" charset="0"/>
              </a:rPr>
              <a:t> all together for a nice picture!</a:t>
            </a:r>
          </a:p>
        </p:txBody>
      </p:sp>
    </p:spTree>
    <p:extLst>
      <p:ext uri="{BB962C8B-B14F-4D97-AF65-F5344CB8AC3E}">
        <p14:creationId xmlns:p14="http://schemas.microsoft.com/office/powerpoint/2010/main" val="172177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0239" y="249368"/>
            <a:ext cx="92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err="1">
                <a:latin typeface="Mistral" panose="03090702030407020403" pitchFamily="66" charset="0"/>
              </a:rPr>
              <a:t>How</a:t>
            </a:r>
            <a:r>
              <a:rPr lang="es-ES" sz="6000">
                <a:latin typeface="Mistral" panose="03090702030407020403" pitchFamily="66" charset="0"/>
              </a:rPr>
              <a:t> to </a:t>
            </a:r>
            <a:r>
              <a:rPr lang="es-ES" sz="6000" err="1">
                <a:solidFill>
                  <a:srgbClr val="FF0000"/>
                </a:solidFill>
              </a:rPr>
              <a:t>build</a:t>
            </a:r>
            <a:r>
              <a:rPr lang="es-ES" sz="6000">
                <a:solidFill>
                  <a:srgbClr val="FF0000"/>
                </a:solidFill>
              </a:rPr>
              <a:t> up </a:t>
            </a:r>
            <a:r>
              <a:rPr lang="es-ES" sz="6000" err="1">
                <a:latin typeface="Mistral" panose="03090702030407020403" pitchFamily="66" charset="0"/>
              </a:rPr>
              <a:t>that</a:t>
            </a:r>
            <a:r>
              <a:rPr lang="es-ES" sz="6000">
                <a:latin typeface="Mistral" panose="03090702030407020403" pitchFamily="66" charset="0"/>
              </a:rPr>
              <a:t> connection</a:t>
            </a:r>
          </a:p>
        </p:txBody>
      </p:sp>
      <p:sp>
        <p:nvSpPr>
          <p:cNvPr id="27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217234" cy="365125"/>
          </a:xfrm>
        </p:spPr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Marcador de número de diapositiva 27"/>
          <p:cNvSpPr>
            <a:spLocks noGrp="1"/>
          </p:cNvSpPr>
          <p:nvPr>
            <p:ph type="sldNum" sz="quarter" idx="12"/>
          </p:nvPr>
        </p:nvSpPr>
        <p:spPr>
          <a:xfrm>
            <a:off x="9169400" y="6356349"/>
            <a:ext cx="2743200" cy="365125"/>
          </a:xfrm>
        </p:spPr>
        <p:txBody>
          <a:bodyPr/>
          <a:lstStyle/>
          <a:p>
            <a:fld id="{E384D467-9DCC-4F9F-A61E-72BD3BD2CD30}" type="slidenum">
              <a:rPr lang="es-ES" sz="2000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ES" sz="200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06477" y="1547528"/>
            <a:ext cx="3221715" cy="646470"/>
            <a:chOff x="0" y="1400044"/>
            <a:chExt cx="3221715" cy="646470"/>
          </a:xfrm>
        </p:grpSpPr>
        <p:sp>
          <p:nvSpPr>
            <p:cNvPr id="21" name="Rectángulo redondeado 20"/>
            <p:cNvSpPr/>
            <p:nvPr/>
          </p:nvSpPr>
          <p:spPr>
            <a:xfrm>
              <a:off x="0" y="1400044"/>
              <a:ext cx="3221715" cy="64647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 b="1" spc="5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440591" y="1492447"/>
              <a:ext cx="2340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err="1">
                  <a:solidFill>
                    <a:srgbClr val="C00000"/>
                  </a:solidFill>
                </a:rPr>
                <a:t>Exact</a:t>
              </a:r>
              <a:r>
                <a:rPr lang="es-ES" sz="2400" b="1">
                  <a:solidFill>
                    <a:srgbClr val="C00000"/>
                  </a:solidFill>
                </a:rPr>
                <a:t> </a:t>
              </a:r>
              <a:r>
                <a:rPr lang="es-ES" sz="2400" b="1" err="1">
                  <a:solidFill>
                    <a:srgbClr val="C00000"/>
                  </a:solidFill>
                </a:rPr>
                <a:t>Approach</a:t>
              </a:r>
              <a:endParaRPr lang="en-US" sz="24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299772" y="1227393"/>
            <a:ext cx="11551428" cy="4972049"/>
            <a:chOff x="299772" y="884493"/>
            <a:chExt cx="11551428" cy="4972049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72" y="884493"/>
              <a:ext cx="11551428" cy="4972049"/>
            </a:xfrm>
            <a:prstGeom prst="rect">
              <a:avLst/>
            </a:prstGeom>
          </p:spPr>
        </p:pic>
        <p:sp>
          <p:nvSpPr>
            <p:cNvPr id="26" name="CuadroTexto 25"/>
            <p:cNvSpPr txBox="1"/>
            <p:nvPr/>
          </p:nvSpPr>
          <p:spPr>
            <a:xfrm>
              <a:off x="1856291" y="3145469"/>
              <a:ext cx="879088" cy="379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err="1">
                  <a:solidFill>
                    <a:prstClr val="black"/>
                  </a:solidFill>
                </a:rPr>
                <a:t>path</a:t>
              </a:r>
              <a:endParaRPr lang="es-ES">
                <a:solidFill>
                  <a:prstClr val="black"/>
                </a:solidFill>
              </a:endParaRPr>
            </a:p>
          </p:txBody>
        </p:sp>
        <p:pic>
          <p:nvPicPr>
            <p:cNvPr id="30" name="Imagen 29"/>
            <p:cNvPicPr>
              <a:picLocks noChangeAspect="1"/>
            </p:cNvPicPr>
            <p:nvPr/>
          </p:nvPicPr>
          <p:blipFill rotWithShape="1">
            <a:blip r:embed="rId4"/>
            <a:srcRect l="40550" r="41072"/>
            <a:stretch/>
          </p:blipFill>
          <p:spPr>
            <a:xfrm>
              <a:off x="1454775" y="4381153"/>
              <a:ext cx="1280604" cy="378959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 rotWithShape="1">
            <a:blip r:embed="rId5"/>
            <a:srcRect l="40605" r="40648"/>
            <a:stretch/>
          </p:blipFill>
          <p:spPr>
            <a:xfrm>
              <a:off x="460806" y="3591104"/>
              <a:ext cx="1246870" cy="361711"/>
            </a:xfrm>
            <a:prstGeom prst="rect">
              <a:avLst/>
            </a:prstGeom>
          </p:spPr>
        </p:pic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6"/>
            <a:srcRect l="48242" r="48022"/>
            <a:stretch/>
          </p:blipFill>
          <p:spPr>
            <a:xfrm>
              <a:off x="11480800" y="3730053"/>
              <a:ext cx="359287" cy="445523"/>
            </a:xfrm>
            <a:prstGeom prst="rect">
              <a:avLst/>
            </a:prstGeom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 rotWithShape="1">
            <a:blip r:embed="rId7"/>
            <a:srcRect l="46401" r="46923"/>
            <a:stretch/>
          </p:blipFill>
          <p:spPr>
            <a:xfrm>
              <a:off x="5922818" y="5354788"/>
              <a:ext cx="658192" cy="476646"/>
            </a:xfrm>
            <a:prstGeom prst="rect">
              <a:avLst/>
            </a:prstGeom>
          </p:spPr>
        </p:pic>
        <p:sp>
          <p:nvSpPr>
            <p:cNvPr id="34" name="CuadroTexto 33"/>
            <p:cNvSpPr txBox="1"/>
            <p:nvPr/>
          </p:nvSpPr>
          <p:spPr>
            <a:xfrm rot="19664792">
              <a:off x="9894246" y="3032465"/>
              <a:ext cx="1311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err="1">
                  <a:solidFill>
                    <a:prstClr val="black"/>
                  </a:solidFill>
                </a:rPr>
                <a:t>streamline</a:t>
              </a: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 rot="1494430" flipH="1">
              <a:off x="9913675" y="5285475"/>
              <a:ext cx="1311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err="1">
                  <a:solidFill>
                    <a:prstClr val="black"/>
                  </a:solidFill>
                </a:rPr>
                <a:t>streamline</a:t>
              </a:r>
              <a:endParaRPr lang="es-ES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8746122" y="1547528"/>
            <a:ext cx="3221715" cy="646470"/>
            <a:chOff x="0" y="1400044"/>
            <a:chExt cx="3221715" cy="646470"/>
          </a:xfrm>
        </p:grpSpPr>
        <p:sp>
          <p:nvSpPr>
            <p:cNvPr id="37" name="Rectángulo redondeado 36"/>
            <p:cNvSpPr/>
            <p:nvPr/>
          </p:nvSpPr>
          <p:spPr>
            <a:xfrm>
              <a:off x="0" y="1400044"/>
              <a:ext cx="3221715" cy="64647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 b="1" spc="5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440591" y="1492447"/>
              <a:ext cx="2340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smtClean="0">
                  <a:solidFill>
                    <a:schemeClr val="accent5">
                      <a:lumMod val="50000"/>
                    </a:schemeClr>
                  </a:solidFill>
                </a:rPr>
                <a:t>Fluid </a:t>
              </a:r>
              <a:r>
                <a:rPr lang="es-ES" sz="2400" b="1" err="1">
                  <a:solidFill>
                    <a:schemeClr val="accent5">
                      <a:lumMod val="50000"/>
                    </a:schemeClr>
                  </a:solidFill>
                </a:rPr>
                <a:t>Approach</a:t>
              </a:r>
              <a:endParaRPr lang="en-US" sz="24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0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0239" y="249368"/>
            <a:ext cx="92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err="1" smtClean="0">
                <a:solidFill>
                  <a:srgbClr val="FF0000"/>
                </a:solidFill>
                <a:latin typeface="Mistral" panose="03090702030407020403" pitchFamily="66" charset="0"/>
              </a:rPr>
              <a:t>What</a:t>
            </a:r>
            <a:r>
              <a:rPr lang="es-ES" sz="6000" smtClean="0">
                <a:solidFill>
                  <a:srgbClr val="FF0000"/>
                </a:solidFill>
                <a:latin typeface="Mistral" panose="03090702030407020403" pitchFamily="66" charset="0"/>
              </a:rPr>
              <a:t> </a:t>
            </a:r>
            <a:r>
              <a:rPr lang="es-ES" sz="6000" err="1" smtClean="0">
                <a:solidFill>
                  <a:srgbClr val="FF0000"/>
                </a:solidFill>
                <a:latin typeface="Mistral" panose="03090702030407020403" pitchFamily="66" charset="0"/>
              </a:rPr>
              <a:t>is</a:t>
            </a:r>
            <a:r>
              <a:rPr lang="es-ES" sz="6000" smtClean="0">
                <a:solidFill>
                  <a:srgbClr val="FF0000"/>
                </a:solidFill>
                <a:latin typeface="Mistral" panose="03090702030407020403" pitchFamily="66" charset="0"/>
              </a:rPr>
              <a:t> </a:t>
            </a:r>
            <a:r>
              <a:rPr lang="es-ES" sz="6000" err="1" smtClean="0">
                <a:latin typeface="Mistral" panose="03090702030407020403" pitchFamily="66" charset="0"/>
              </a:rPr>
              <a:t>the</a:t>
            </a:r>
            <a:r>
              <a:rPr lang="es-ES" sz="6000" smtClean="0">
                <a:latin typeface="Mistral" panose="03090702030407020403" pitchFamily="66" charset="0"/>
              </a:rPr>
              <a:t> </a:t>
            </a:r>
            <a:r>
              <a:rPr lang="es-ES" sz="6000" err="1" smtClean="0">
                <a:latin typeface="Mistral" panose="03090702030407020403" pitchFamily="66" charset="0"/>
              </a:rPr>
              <a:t>right</a:t>
            </a:r>
            <a:r>
              <a:rPr lang="es-ES" sz="6000" smtClean="0">
                <a:latin typeface="Mistral" panose="03090702030407020403" pitchFamily="66" charset="0"/>
              </a:rPr>
              <a:t> </a:t>
            </a:r>
            <a:r>
              <a:rPr lang="es-ES" sz="6000" err="1" smtClean="0">
                <a:latin typeface="Mistral" panose="03090702030407020403" pitchFamily="66" charset="0"/>
              </a:rPr>
              <a:t>way</a:t>
            </a:r>
            <a:r>
              <a:rPr lang="es-ES" sz="6000" smtClean="0">
                <a:latin typeface="Mistral" panose="03090702030407020403" pitchFamily="66" charset="0"/>
              </a:rPr>
              <a:t>?</a:t>
            </a:r>
            <a:endParaRPr lang="es-ES" sz="6000">
              <a:latin typeface="Mistral" panose="03090702030407020403" pitchFamily="66" charset="0"/>
            </a:endParaRPr>
          </a:p>
        </p:txBody>
      </p:sp>
      <p:sp>
        <p:nvSpPr>
          <p:cNvPr id="27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217234" cy="365125"/>
          </a:xfrm>
        </p:spPr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Marcador de número de diapositiva 27"/>
          <p:cNvSpPr>
            <a:spLocks noGrp="1"/>
          </p:cNvSpPr>
          <p:nvPr>
            <p:ph type="sldNum" sz="quarter" idx="12"/>
          </p:nvPr>
        </p:nvSpPr>
        <p:spPr>
          <a:xfrm>
            <a:off x="9169400" y="6356349"/>
            <a:ext cx="2743200" cy="365125"/>
          </a:xfrm>
        </p:spPr>
        <p:txBody>
          <a:bodyPr/>
          <a:lstStyle/>
          <a:p>
            <a:fld id="{E384D467-9DCC-4F9F-A61E-72BD3BD2CD30}" type="slidenum">
              <a:rPr lang="es-ES" sz="2000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ES" sz="20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lecha derecha 9"/>
          <p:cNvSpPr/>
          <p:nvPr/>
        </p:nvSpPr>
        <p:spPr>
          <a:xfrm rot="21380311">
            <a:off x="938691" y="527982"/>
            <a:ext cx="11892102" cy="7008819"/>
          </a:xfrm>
          <a:custGeom>
            <a:avLst/>
            <a:gdLst>
              <a:gd name="connsiteX0" fmla="*/ 0 w 10312400"/>
              <a:gd name="connsiteY0" fmla="*/ 987425 h 3949700"/>
              <a:gd name="connsiteX1" fmla="*/ 8337550 w 10312400"/>
              <a:gd name="connsiteY1" fmla="*/ 987425 h 3949700"/>
              <a:gd name="connsiteX2" fmla="*/ 8337550 w 10312400"/>
              <a:gd name="connsiteY2" fmla="*/ 0 h 3949700"/>
              <a:gd name="connsiteX3" fmla="*/ 10312400 w 10312400"/>
              <a:gd name="connsiteY3" fmla="*/ 1974850 h 3949700"/>
              <a:gd name="connsiteX4" fmla="*/ 8337550 w 10312400"/>
              <a:gd name="connsiteY4" fmla="*/ 3949700 h 3949700"/>
              <a:gd name="connsiteX5" fmla="*/ 8337550 w 10312400"/>
              <a:gd name="connsiteY5" fmla="*/ 2962275 h 3949700"/>
              <a:gd name="connsiteX6" fmla="*/ 0 w 10312400"/>
              <a:gd name="connsiteY6" fmla="*/ 2962275 h 3949700"/>
              <a:gd name="connsiteX7" fmla="*/ 0 w 10312400"/>
              <a:gd name="connsiteY7" fmla="*/ 987425 h 3949700"/>
              <a:gd name="connsiteX0" fmla="*/ 0 w 10312400"/>
              <a:gd name="connsiteY0" fmla="*/ 365125 h 3327400"/>
              <a:gd name="connsiteX1" fmla="*/ 8337550 w 10312400"/>
              <a:gd name="connsiteY1" fmla="*/ 365125 h 3327400"/>
              <a:gd name="connsiteX2" fmla="*/ 8324850 w 10312400"/>
              <a:gd name="connsiteY2" fmla="*/ 0 h 3327400"/>
              <a:gd name="connsiteX3" fmla="*/ 10312400 w 10312400"/>
              <a:gd name="connsiteY3" fmla="*/ 1352550 h 3327400"/>
              <a:gd name="connsiteX4" fmla="*/ 8337550 w 10312400"/>
              <a:gd name="connsiteY4" fmla="*/ 3327400 h 3327400"/>
              <a:gd name="connsiteX5" fmla="*/ 8337550 w 10312400"/>
              <a:gd name="connsiteY5" fmla="*/ 2339975 h 3327400"/>
              <a:gd name="connsiteX6" fmla="*/ 0 w 10312400"/>
              <a:gd name="connsiteY6" fmla="*/ 2339975 h 3327400"/>
              <a:gd name="connsiteX7" fmla="*/ 0 w 10312400"/>
              <a:gd name="connsiteY7" fmla="*/ 365125 h 3327400"/>
              <a:gd name="connsiteX0" fmla="*/ 0 w 10312400"/>
              <a:gd name="connsiteY0" fmla="*/ 365125 h 2743200"/>
              <a:gd name="connsiteX1" fmla="*/ 8337550 w 10312400"/>
              <a:gd name="connsiteY1" fmla="*/ 365125 h 2743200"/>
              <a:gd name="connsiteX2" fmla="*/ 8324850 w 10312400"/>
              <a:gd name="connsiteY2" fmla="*/ 0 h 2743200"/>
              <a:gd name="connsiteX3" fmla="*/ 10312400 w 10312400"/>
              <a:gd name="connsiteY3" fmla="*/ 1352550 h 2743200"/>
              <a:gd name="connsiteX4" fmla="*/ 8337550 w 10312400"/>
              <a:gd name="connsiteY4" fmla="*/ 2743200 h 2743200"/>
              <a:gd name="connsiteX5" fmla="*/ 8337550 w 10312400"/>
              <a:gd name="connsiteY5" fmla="*/ 2339975 h 2743200"/>
              <a:gd name="connsiteX6" fmla="*/ 0 w 10312400"/>
              <a:gd name="connsiteY6" fmla="*/ 2339975 h 2743200"/>
              <a:gd name="connsiteX7" fmla="*/ 0 w 10312400"/>
              <a:gd name="connsiteY7" fmla="*/ 365125 h 2743200"/>
              <a:gd name="connsiteX0" fmla="*/ 0 w 10312400"/>
              <a:gd name="connsiteY0" fmla="*/ 404036 h 2782111"/>
              <a:gd name="connsiteX1" fmla="*/ 8337550 w 10312400"/>
              <a:gd name="connsiteY1" fmla="*/ 404036 h 2782111"/>
              <a:gd name="connsiteX2" fmla="*/ 8334578 w 10312400"/>
              <a:gd name="connsiteY2" fmla="*/ 0 h 2782111"/>
              <a:gd name="connsiteX3" fmla="*/ 10312400 w 10312400"/>
              <a:gd name="connsiteY3" fmla="*/ 1391461 h 2782111"/>
              <a:gd name="connsiteX4" fmla="*/ 8337550 w 10312400"/>
              <a:gd name="connsiteY4" fmla="*/ 2782111 h 2782111"/>
              <a:gd name="connsiteX5" fmla="*/ 8337550 w 10312400"/>
              <a:gd name="connsiteY5" fmla="*/ 2378886 h 2782111"/>
              <a:gd name="connsiteX6" fmla="*/ 0 w 10312400"/>
              <a:gd name="connsiteY6" fmla="*/ 2378886 h 2782111"/>
              <a:gd name="connsiteX7" fmla="*/ 0 w 10312400"/>
              <a:gd name="connsiteY7" fmla="*/ 404036 h 2782111"/>
              <a:gd name="connsiteX0" fmla="*/ 0 w 10312400"/>
              <a:gd name="connsiteY0" fmla="*/ 404036 h 3622546"/>
              <a:gd name="connsiteX1" fmla="*/ 8337550 w 10312400"/>
              <a:gd name="connsiteY1" fmla="*/ 404036 h 3622546"/>
              <a:gd name="connsiteX2" fmla="*/ 8334578 w 10312400"/>
              <a:gd name="connsiteY2" fmla="*/ 0 h 3622546"/>
              <a:gd name="connsiteX3" fmla="*/ 10312400 w 10312400"/>
              <a:gd name="connsiteY3" fmla="*/ 1391461 h 3622546"/>
              <a:gd name="connsiteX4" fmla="*/ 8337550 w 10312400"/>
              <a:gd name="connsiteY4" fmla="*/ 2782111 h 3622546"/>
              <a:gd name="connsiteX5" fmla="*/ 8337550 w 10312400"/>
              <a:gd name="connsiteY5" fmla="*/ 2378886 h 3622546"/>
              <a:gd name="connsiteX6" fmla="*/ 393603 w 10312400"/>
              <a:gd name="connsiteY6" fmla="*/ 3622546 h 3622546"/>
              <a:gd name="connsiteX7" fmla="*/ 0 w 10312400"/>
              <a:gd name="connsiteY7" fmla="*/ 404036 h 3622546"/>
              <a:gd name="connsiteX0" fmla="*/ 0 w 10212246"/>
              <a:gd name="connsiteY0" fmla="*/ 0 h 3819320"/>
              <a:gd name="connsiteX1" fmla="*/ 8237396 w 10212246"/>
              <a:gd name="connsiteY1" fmla="*/ 600810 h 3819320"/>
              <a:gd name="connsiteX2" fmla="*/ 8234424 w 10212246"/>
              <a:gd name="connsiteY2" fmla="*/ 196774 h 3819320"/>
              <a:gd name="connsiteX3" fmla="*/ 10212246 w 10212246"/>
              <a:gd name="connsiteY3" fmla="*/ 1588235 h 3819320"/>
              <a:gd name="connsiteX4" fmla="*/ 8237396 w 10212246"/>
              <a:gd name="connsiteY4" fmla="*/ 2978885 h 3819320"/>
              <a:gd name="connsiteX5" fmla="*/ 8237396 w 10212246"/>
              <a:gd name="connsiteY5" fmla="*/ 2575660 h 3819320"/>
              <a:gd name="connsiteX6" fmla="*/ 293449 w 10212246"/>
              <a:gd name="connsiteY6" fmla="*/ 3819320 h 3819320"/>
              <a:gd name="connsiteX7" fmla="*/ 0 w 10212246"/>
              <a:gd name="connsiteY7" fmla="*/ 0 h 3819320"/>
              <a:gd name="connsiteX0" fmla="*/ 0 w 10212246"/>
              <a:gd name="connsiteY0" fmla="*/ 0 h 4504737"/>
              <a:gd name="connsiteX1" fmla="*/ 8237396 w 10212246"/>
              <a:gd name="connsiteY1" fmla="*/ 600810 h 4504737"/>
              <a:gd name="connsiteX2" fmla="*/ 8234424 w 10212246"/>
              <a:gd name="connsiteY2" fmla="*/ 196774 h 4504737"/>
              <a:gd name="connsiteX3" fmla="*/ 10212246 w 10212246"/>
              <a:gd name="connsiteY3" fmla="*/ 1588235 h 4504737"/>
              <a:gd name="connsiteX4" fmla="*/ 8237396 w 10212246"/>
              <a:gd name="connsiteY4" fmla="*/ 2978885 h 4504737"/>
              <a:gd name="connsiteX5" fmla="*/ 8237396 w 10212246"/>
              <a:gd name="connsiteY5" fmla="*/ 2575660 h 4504737"/>
              <a:gd name="connsiteX6" fmla="*/ 872479 w 10212246"/>
              <a:gd name="connsiteY6" fmla="*/ 4504737 h 4504737"/>
              <a:gd name="connsiteX7" fmla="*/ 0 w 10212246"/>
              <a:gd name="connsiteY7" fmla="*/ 0 h 4504737"/>
              <a:gd name="connsiteX0" fmla="*/ 0 w 10188135"/>
              <a:gd name="connsiteY0" fmla="*/ 0 h 4504737"/>
              <a:gd name="connsiteX1" fmla="*/ 8237396 w 10188135"/>
              <a:gd name="connsiteY1" fmla="*/ 600810 h 4504737"/>
              <a:gd name="connsiteX2" fmla="*/ 8234424 w 10188135"/>
              <a:gd name="connsiteY2" fmla="*/ 196774 h 4504737"/>
              <a:gd name="connsiteX3" fmla="*/ 10188135 w 10188135"/>
              <a:gd name="connsiteY3" fmla="*/ 1488920 h 4504737"/>
              <a:gd name="connsiteX4" fmla="*/ 8237396 w 10188135"/>
              <a:gd name="connsiteY4" fmla="*/ 2978885 h 4504737"/>
              <a:gd name="connsiteX5" fmla="*/ 8237396 w 10188135"/>
              <a:gd name="connsiteY5" fmla="*/ 2575660 h 4504737"/>
              <a:gd name="connsiteX6" fmla="*/ 872479 w 10188135"/>
              <a:gd name="connsiteY6" fmla="*/ 4504737 h 4504737"/>
              <a:gd name="connsiteX7" fmla="*/ 0 w 10188135"/>
              <a:gd name="connsiteY7" fmla="*/ 0 h 4504737"/>
              <a:gd name="connsiteX0" fmla="*/ 0 w 10135076"/>
              <a:gd name="connsiteY0" fmla="*/ 0 h 4504737"/>
              <a:gd name="connsiteX1" fmla="*/ 8237396 w 10135076"/>
              <a:gd name="connsiteY1" fmla="*/ 600810 h 4504737"/>
              <a:gd name="connsiteX2" fmla="*/ 8234424 w 10135076"/>
              <a:gd name="connsiteY2" fmla="*/ 196774 h 4504737"/>
              <a:gd name="connsiteX3" fmla="*/ 10135076 w 10135076"/>
              <a:gd name="connsiteY3" fmla="*/ 1347312 h 4504737"/>
              <a:gd name="connsiteX4" fmla="*/ 8237396 w 10135076"/>
              <a:gd name="connsiteY4" fmla="*/ 2978885 h 4504737"/>
              <a:gd name="connsiteX5" fmla="*/ 8237396 w 10135076"/>
              <a:gd name="connsiteY5" fmla="*/ 2575660 h 4504737"/>
              <a:gd name="connsiteX6" fmla="*/ 872479 w 10135076"/>
              <a:gd name="connsiteY6" fmla="*/ 4504737 h 4504737"/>
              <a:gd name="connsiteX7" fmla="*/ 0 w 10135076"/>
              <a:gd name="connsiteY7" fmla="*/ 0 h 450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5076" h="4504737">
                <a:moveTo>
                  <a:pt x="0" y="0"/>
                </a:moveTo>
                <a:lnTo>
                  <a:pt x="8237396" y="600810"/>
                </a:lnTo>
                <a:cubicBezTo>
                  <a:pt x="8236405" y="466131"/>
                  <a:pt x="8235415" y="331453"/>
                  <a:pt x="8234424" y="196774"/>
                </a:cubicBezTo>
                <a:lnTo>
                  <a:pt x="10135076" y="1347312"/>
                </a:lnTo>
                <a:lnTo>
                  <a:pt x="8237396" y="2978885"/>
                </a:lnTo>
                <a:lnTo>
                  <a:pt x="8237396" y="2575660"/>
                </a:lnTo>
                <a:lnTo>
                  <a:pt x="872479" y="450473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79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effectLst>
            <a:glow rad="127000">
              <a:schemeClr val="tx1"/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isometricOffAxis1Top"/>
            <a:lightRig rig="chilly" dir="t"/>
          </a:scene3d>
          <a:sp3d extrusionH="57150">
            <a:bevelB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23" name="Conector recto 22"/>
          <p:cNvCxnSpPr/>
          <p:nvPr/>
        </p:nvCxnSpPr>
        <p:spPr>
          <a:xfrm flipV="1">
            <a:off x="1946817" y="2940872"/>
            <a:ext cx="8177278" cy="2180651"/>
          </a:xfrm>
          <a:prstGeom prst="line">
            <a:avLst/>
          </a:prstGeom>
          <a:ln w="50800" cap="rnd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o 23"/>
          <p:cNvGrpSpPr/>
          <p:nvPr/>
        </p:nvGrpSpPr>
        <p:grpSpPr>
          <a:xfrm>
            <a:off x="2684924" y="3170297"/>
            <a:ext cx="973607" cy="1808374"/>
            <a:chOff x="2734802" y="3186923"/>
            <a:chExt cx="973607" cy="1808374"/>
          </a:xfrm>
        </p:grpSpPr>
        <p:sp>
          <p:nvSpPr>
            <p:cNvPr id="29" name="Elipse 28"/>
            <p:cNvSpPr/>
            <p:nvPr/>
          </p:nvSpPr>
          <p:spPr>
            <a:xfrm rot="16200000" flipV="1">
              <a:off x="2757957" y="4615200"/>
              <a:ext cx="356942" cy="4032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isometricOffAxis1Right">
                <a:rot lat="1800000" lon="18600000" rev="1200000"/>
              </a:camera>
              <a:lightRig rig="harsh" dir="t"/>
            </a:scene3d>
            <a:sp3d prstMaterial="dkEdge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ángulo redondeado 38"/>
            <p:cNvSpPr/>
            <p:nvPr/>
          </p:nvSpPr>
          <p:spPr>
            <a:xfrm>
              <a:off x="2909494" y="3186923"/>
              <a:ext cx="107134" cy="173669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isometricOffAxis2Right"/>
              <a:lightRig rig="balanced" dir="t"/>
            </a:scene3d>
            <a:sp3d prstMaterial="metal">
              <a:bevelT w="152400" h="38100" prst="softRound"/>
              <a:bevelB w="1524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ángulo 17"/>
            <p:cNvSpPr/>
            <p:nvPr/>
          </p:nvSpPr>
          <p:spPr>
            <a:xfrm>
              <a:off x="2919532" y="3315509"/>
              <a:ext cx="788877" cy="593118"/>
            </a:xfrm>
            <a:custGeom>
              <a:avLst/>
              <a:gdLst>
                <a:gd name="connsiteX0" fmla="*/ 0 w 741079"/>
                <a:gd name="connsiteY0" fmla="*/ 0 h 502682"/>
                <a:gd name="connsiteX1" fmla="*/ 741079 w 741079"/>
                <a:gd name="connsiteY1" fmla="*/ 0 h 502682"/>
                <a:gd name="connsiteX2" fmla="*/ 741079 w 741079"/>
                <a:gd name="connsiteY2" fmla="*/ 502682 h 502682"/>
                <a:gd name="connsiteX3" fmla="*/ 0 w 741079"/>
                <a:gd name="connsiteY3" fmla="*/ 502682 h 502682"/>
                <a:gd name="connsiteX4" fmla="*/ 0 w 741079"/>
                <a:gd name="connsiteY4" fmla="*/ 0 h 502682"/>
                <a:gd name="connsiteX0" fmla="*/ 0 w 741079"/>
                <a:gd name="connsiteY0" fmla="*/ 1268 h 503950"/>
                <a:gd name="connsiteX1" fmla="*/ 370405 w 741079"/>
                <a:gd name="connsiteY1" fmla="*/ 0 h 503950"/>
                <a:gd name="connsiteX2" fmla="*/ 741079 w 741079"/>
                <a:gd name="connsiteY2" fmla="*/ 1268 h 503950"/>
                <a:gd name="connsiteX3" fmla="*/ 741079 w 741079"/>
                <a:gd name="connsiteY3" fmla="*/ 503950 h 503950"/>
                <a:gd name="connsiteX4" fmla="*/ 0 w 741079"/>
                <a:gd name="connsiteY4" fmla="*/ 503950 h 503950"/>
                <a:gd name="connsiteX5" fmla="*/ 0 w 741079"/>
                <a:gd name="connsiteY5" fmla="*/ 1268 h 503950"/>
                <a:gd name="connsiteX0" fmla="*/ 0 w 741079"/>
                <a:gd name="connsiteY0" fmla="*/ 13737 h 516419"/>
                <a:gd name="connsiteX1" fmla="*/ 214541 w 741079"/>
                <a:gd name="connsiteY1" fmla="*/ 0 h 516419"/>
                <a:gd name="connsiteX2" fmla="*/ 741079 w 741079"/>
                <a:gd name="connsiteY2" fmla="*/ 13737 h 516419"/>
                <a:gd name="connsiteX3" fmla="*/ 741079 w 741079"/>
                <a:gd name="connsiteY3" fmla="*/ 516419 h 516419"/>
                <a:gd name="connsiteX4" fmla="*/ 0 w 741079"/>
                <a:gd name="connsiteY4" fmla="*/ 516419 h 516419"/>
                <a:gd name="connsiteX5" fmla="*/ 0 w 741079"/>
                <a:gd name="connsiteY5" fmla="*/ 13737 h 516419"/>
                <a:gd name="connsiteX0" fmla="*/ 0 w 741079"/>
                <a:gd name="connsiteY0" fmla="*/ 13737 h 516419"/>
                <a:gd name="connsiteX1" fmla="*/ 214541 w 741079"/>
                <a:gd name="connsiteY1" fmla="*/ 0 h 516419"/>
                <a:gd name="connsiteX2" fmla="*/ 741079 w 741079"/>
                <a:gd name="connsiteY2" fmla="*/ 13737 h 516419"/>
                <a:gd name="connsiteX3" fmla="*/ 741079 w 741079"/>
                <a:gd name="connsiteY3" fmla="*/ 516419 h 516419"/>
                <a:gd name="connsiteX4" fmla="*/ 0 w 741079"/>
                <a:gd name="connsiteY4" fmla="*/ 516419 h 516419"/>
                <a:gd name="connsiteX5" fmla="*/ 0 w 741079"/>
                <a:gd name="connsiteY5" fmla="*/ 13737 h 516419"/>
                <a:gd name="connsiteX0" fmla="*/ 0 w 741079"/>
                <a:gd name="connsiteY0" fmla="*/ 13737 h 516419"/>
                <a:gd name="connsiteX1" fmla="*/ 214541 w 741079"/>
                <a:gd name="connsiteY1" fmla="*/ 0 h 516419"/>
                <a:gd name="connsiteX2" fmla="*/ 741079 w 741079"/>
                <a:gd name="connsiteY2" fmla="*/ 13737 h 516419"/>
                <a:gd name="connsiteX3" fmla="*/ 741079 w 741079"/>
                <a:gd name="connsiteY3" fmla="*/ 516419 h 516419"/>
                <a:gd name="connsiteX4" fmla="*/ 0 w 741079"/>
                <a:gd name="connsiteY4" fmla="*/ 516419 h 516419"/>
                <a:gd name="connsiteX5" fmla="*/ 0 w 741079"/>
                <a:gd name="connsiteY5" fmla="*/ 13737 h 516419"/>
                <a:gd name="connsiteX0" fmla="*/ 0 w 741079"/>
                <a:gd name="connsiteY0" fmla="*/ 13737 h 516419"/>
                <a:gd name="connsiteX1" fmla="*/ 214541 w 741079"/>
                <a:gd name="connsiteY1" fmla="*/ 0 h 516419"/>
                <a:gd name="connsiteX2" fmla="*/ 726531 w 741079"/>
                <a:gd name="connsiteY2" fmla="*/ 67770 h 516419"/>
                <a:gd name="connsiteX3" fmla="*/ 741079 w 741079"/>
                <a:gd name="connsiteY3" fmla="*/ 516419 h 516419"/>
                <a:gd name="connsiteX4" fmla="*/ 0 w 741079"/>
                <a:gd name="connsiteY4" fmla="*/ 516419 h 516419"/>
                <a:gd name="connsiteX5" fmla="*/ 0 w 741079"/>
                <a:gd name="connsiteY5" fmla="*/ 13737 h 516419"/>
                <a:gd name="connsiteX0" fmla="*/ 0 w 741079"/>
                <a:gd name="connsiteY0" fmla="*/ 13737 h 516419"/>
                <a:gd name="connsiteX1" fmla="*/ 214541 w 741079"/>
                <a:gd name="connsiteY1" fmla="*/ 0 h 516419"/>
                <a:gd name="connsiteX2" fmla="*/ 726531 w 741079"/>
                <a:gd name="connsiteY2" fmla="*/ 67770 h 516419"/>
                <a:gd name="connsiteX3" fmla="*/ 741079 w 741079"/>
                <a:gd name="connsiteY3" fmla="*/ 516419 h 516419"/>
                <a:gd name="connsiteX4" fmla="*/ 0 w 741079"/>
                <a:gd name="connsiteY4" fmla="*/ 516419 h 516419"/>
                <a:gd name="connsiteX5" fmla="*/ 0 w 741079"/>
                <a:gd name="connsiteY5" fmla="*/ 13737 h 516419"/>
                <a:gd name="connsiteX0" fmla="*/ 0 w 741079"/>
                <a:gd name="connsiteY0" fmla="*/ 0 h 502682"/>
                <a:gd name="connsiteX1" fmla="*/ 258183 w 741079"/>
                <a:gd name="connsiteY1" fmla="*/ 4967 h 502682"/>
                <a:gd name="connsiteX2" fmla="*/ 726531 w 741079"/>
                <a:gd name="connsiteY2" fmla="*/ 54033 h 502682"/>
                <a:gd name="connsiteX3" fmla="*/ 741079 w 741079"/>
                <a:gd name="connsiteY3" fmla="*/ 502682 h 502682"/>
                <a:gd name="connsiteX4" fmla="*/ 0 w 741079"/>
                <a:gd name="connsiteY4" fmla="*/ 502682 h 502682"/>
                <a:gd name="connsiteX5" fmla="*/ 0 w 741079"/>
                <a:gd name="connsiteY5" fmla="*/ 0 h 502682"/>
                <a:gd name="connsiteX0" fmla="*/ 0 w 741079"/>
                <a:gd name="connsiteY0" fmla="*/ 10611 h 513293"/>
                <a:gd name="connsiteX1" fmla="*/ 258183 w 741079"/>
                <a:gd name="connsiteY1" fmla="*/ 15578 h 513293"/>
                <a:gd name="connsiteX2" fmla="*/ 726531 w 741079"/>
                <a:gd name="connsiteY2" fmla="*/ 64644 h 513293"/>
                <a:gd name="connsiteX3" fmla="*/ 741079 w 741079"/>
                <a:gd name="connsiteY3" fmla="*/ 513293 h 513293"/>
                <a:gd name="connsiteX4" fmla="*/ 0 w 741079"/>
                <a:gd name="connsiteY4" fmla="*/ 513293 h 513293"/>
                <a:gd name="connsiteX5" fmla="*/ 0 w 741079"/>
                <a:gd name="connsiteY5" fmla="*/ 10611 h 513293"/>
                <a:gd name="connsiteX0" fmla="*/ 0 w 741079"/>
                <a:gd name="connsiteY0" fmla="*/ 15561 h 518243"/>
                <a:gd name="connsiteX1" fmla="*/ 258183 w 741079"/>
                <a:gd name="connsiteY1" fmla="*/ 20528 h 518243"/>
                <a:gd name="connsiteX2" fmla="*/ 726531 w 741079"/>
                <a:gd name="connsiteY2" fmla="*/ 69594 h 518243"/>
                <a:gd name="connsiteX3" fmla="*/ 741079 w 741079"/>
                <a:gd name="connsiteY3" fmla="*/ 518243 h 518243"/>
                <a:gd name="connsiteX4" fmla="*/ 0 w 741079"/>
                <a:gd name="connsiteY4" fmla="*/ 518243 h 518243"/>
                <a:gd name="connsiteX5" fmla="*/ 0 w 741079"/>
                <a:gd name="connsiteY5" fmla="*/ 15561 h 518243"/>
                <a:gd name="connsiteX0" fmla="*/ 0 w 741079"/>
                <a:gd name="connsiteY0" fmla="*/ 15561 h 518243"/>
                <a:gd name="connsiteX1" fmla="*/ 258183 w 741079"/>
                <a:gd name="connsiteY1" fmla="*/ 20528 h 518243"/>
                <a:gd name="connsiteX2" fmla="*/ 726531 w 741079"/>
                <a:gd name="connsiteY2" fmla="*/ 69594 h 518243"/>
                <a:gd name="connsiteX3" fmla="*/ 741079 w 741079"/>
                <a:gd name="connsiteY3" fmla="*/ 518243 h 518243"/>
                <a:gd name="connsiteX4" fmla="*/ 0 w 741079"/>
                <a:gd name="connsiteY4" fmla="*/ 518243 h 518243"/>
                <a:gd name="connsiteX5" fmla="*/ 0 w 741079"/>
                <a:gd name="connsiteY5" fmla="*/ 15561 h 518243"/>
                <a:gd name="connsiteX0" fmla="*/ 0 w 762127"/>
                <a:gd name="connsiteY0" fmla="*/ 15561 h 518243"/>
                <a:gd name="connsiteX1" fmla="*/ 258183 w 762127"/>
                <a:gd name="connsiteY1" fmla="*/ 20528 h 518243"/>
                <a:gd name="connsiteX2" fmla="*/ 726531 w 762127"/>
                <a:gd name="connsiteY2" fmla="*/ 69594 h 518243"/>
                <a:gd name="connsiteX3" fmla="*/ 741079 w 762127"/>
                <a:gd name="connsiteY3" fmla="*/ 518243 h 518243"/>
                <a:gd name="connsiteX4" fmla="*/ 0 w 762127"/>
                <a:gd name="connsiteY4" fmla="*/ 518243 h 518243"/>
                <a:gd name="connsiteX5" fmla="*/ 0 w 762127"/>
                <a:gd name="connsiteY5" fmla="*/ 15561 h 518243"/>
                <a:gd name="connsiteX0" fmla="*/ 0 w 741079"/>
                <a:gd name="connsiteY0" fmla="*/ 15561 h 518243"/>
                <a:gd name="connsiteX1" fmla="*/ 258183 w 741079"/>
                <a:gd name="connsiteY1" fmla="*/ 20528 h 518243"/>
                <a:gd name="connsiteX2" fmla="*/ 726531 w 741079"/>
                <a:gd name="connsiteY2" fmla="*/ 69594 h 518243"/>
                <a:gd name="connsiteX3" fmla="*/ 741079 w 741079"/>
                <a:gd name="connsiteY3" fmla="*/ 518243 h 518243"/>
                <a:gd name="connsiteX4" fmla="*/ 0 w 741079"/>
                <a:gd name="connsiteY4" fmla="*/ 518243 h 518243"/>
                <a:gd name="connsiteX5" fmla="*/ 0 w 741079"/>
                <a:gd name="connsiteY5" fmla="*/ 15561 h 518243"/>
                <a:gd name="connsiteX0" fmla="*/ 0 w 741079"/>
                <a:gd name="connsiteY0" fmla="*/ 2431 h 505113"/>
                <a:gd name="connsiteX1" fmla="*/ 297668 w 741079"/>
                <a:gd name="connsiteY1" fmla="*/ 78056 h 505113"/>
                <a:gd name="connsiteX2" fmla="*/ 726531 w 741079"/>
                <a:gd name="connsiteY2" fmla="*/ 56464 h 505113"/>
                <a:gd name="connsiteX3" fmla="*/ 741079 w 741079"/>
                <a:gd name="connsiteY3" fmla="*/ 505113 h 505113"/>
                <a:gd name="connsiteX4" fmla="*/ 0 w 741079"/>
                <a:gd name="connsiteY4" fmla="*/ 505113 h 505113"/>
                <a:gd name="connsiteX5" fmla="*/ 0 w 741079"/>
                <a:gd name="connsiteY5" fmla="*/ 2431 h 505113"/>
                <a:gd name="connsiteX0" fmla="*/ 0 w 741079"/>
                <a:gd name="connsiteY0" fmla="*/ 5967 h 508649"/>
                <a:gd name="connsiteX1" fmla="*/ 291434 w 741079"/>
                <a:gd name="connsiteY1" fmla="*/ 37950 h 508649"/>
                <a:gd name="connsiteX2" fmla="*/ 726531 w 741079"/>
                <a:gd name="connsiteY2" fmla="*/ 60000 h 508649"/>
                <a:gd name="connsiteX3" fmla="*/ 741079 w 741079"/>
                <a:gd name="connsiteY3" fmla="*/ 508649 h 508649"/>
                <a:gd name="connsiteX4" fmla="*/ 0 w 741079"/>
                <a:gd name="connsiteY4" fmla="*/ 508649 h 508649"/>
                <a:gd name="connsiteX5" fmla="*/ 0 w 741079"/>
                <a:gd name="connsiteY5" fmla="*/ 5967 h 508649"/>
                <a:gd name="connsiteX0" fmla="*/ 0 w 741079"/>
                <a:gd name="connsiteY0" fmla="*/ 2753 h 505435"/>
                <a:gd name="connsiteX1" fmla="*/ 372483 w 741079"/>
                <a:gd name="connsiteY1" fmla="*/ 70065 h 505435"/>
                <a:gd name="connsiteX2" fmla="*/ 726531 w 741079"/>
                <a:gd name="connsiteY2" fmla="*/ 56786 h 505435"/>
                <a:gd name="connsiteX3" fmla="*/ 741079 w 741079"/>
                <a:gd name="connsiteY3" fmla="*/ 505435 h 505435"/>
                <a:gd name="connsiteX4" fmla="*/ 0 w 741079"/>
                <a:gd name="connsiteY4" fmla="*/ 505435 h 505435"/>
                <a:gd name="connsiteX5" fmla="*/ 0 w 741079"/>
                <a:gd name="connsiteY5" fmla="*/ 2753 h 505435"/>
                <a:gd name="connsiteX0" fmla="*/ 0 w 741079"/>
                <a:gd name="connsiteY0" fmla="*/ 5157 h 507839"/>
                <a:gd name="connsiteX1" fmla="*/ 372483 w 741079"/>
                <a:gd name="connsiteY1" fmla="*/ 72469 h 507839"/>
                <a:gd name="connsiteX2" fmla="*/ 726531 w 741079"/>
                <a:gd name="connsiteY2" fmla="*/ 59190 h 507839"/>
                <a:gd name="connsiteX3" fmla="*/ 741079 w 741079"/>
                <a:gd name="connsiteY3" fmla="*/ 507839 h 507839"/>
                <a:gd name="connsiteX4" fmla="*/ 0 w 741079"/>
                <a:gd name="connsiteY4" fmla="*/ 507839 h 507839"/>
                <a:gd name="connsiteX5" fmla="*/ 0 w 741079"/>
                <a:gd name="connsiteY5" fmla="*/ 5157 h 507839"/>
                <a:gd name="connsiteX0" fmla="*/ 0 w 741079"/>
                <a:gd name="connsiteY0" fmla="*/ 5157 h 507839"/>
                <a:gd name="connsiteX1" fmla="*/ 372483 w 741079"/>
                <a:gd name="connsiteY1" fmla="*/ 72469 h 507839"/>
                <a:gd name="connsiteX2" fmla="*/ 726531 w 741079"/>
                <a:gd name="connsiteY2" fmla="*/ 59190 h 507839"/>
                <a:gd name="connsiteX3" fmla="*/ 741079 w 741079"/>
                <a:gd name="connsiteY3" fmla="*/ 507839 h 507839"/>
                <a:gd name="connsiteX4" fmla="*/ 0 w 741079"/>
                <a:gd name="connsiteY4" fmla="*/ 507839 h 507839"/>
                <a:gd name="connsiteX5" fmla="*/ 0 w 741079"/>
                <a:gd name="connsiteY5" fmla="*/ 5157 h 507839"/>
                <a:gd name="connsiteX0" fmla="*/ 0 w 741079"/>
                <a:gd name="connsiteY0" fmla="*/ 5157 h 507839"/>
                <a:gd name="connsiteX1" fmla="*/ 372483 w 741079"/>
                <a:gd name="connsiteY1" fmla="*/ 72469 h 507839"/>
                <a:gd name="connsiteX2" fmla="*/ 726531 w 741079"/>
                <a:gd name="connsiteY2" fmla="*/ 59190 h 507839"/>
                <a:gd name="connsiteX3" fmla="*/ 741079 w 741079"/>
                <a:gd name="connsiteY3" fmla="*/ 507839 h 507839"/>
                <a:gd name="connsiteX4" fmla="*/ 0 w 741079"/>
                <a:gd name="connsiteY4" fmla="*/ 507839 h 507839"/>
                <a:gd name="connsiteX5" fmla="*/ 0 w 741079"/>
                <a:gd name="connsiteY5" fmla="*/ 5157 h 507839"/>
                <a:gd name="connsiteX0" fmla="*/ 0 w 741079"/>
                <a:gd name="connsiteY0" fmla="*/ 5157 h 507839"/>
                <a:gd name="connsiteX1" fmla="*/ 372483 w 741079"/>
                <a:gd name="connsiteY1" fmla="*/ 72469 h 507839"/>
                <a:gd name="connsiteX2" fmla="*/ 726531 w 741079"/>
                <a:gd name="connsiteY2" fmla="*/ 59190 h 507839"/>
                <a:gd name="connsiteX3" fmla="*/ 741079 w 741079"/>
                <a:gd name="connsiteY3" fmla="*/ 507839 h 507839"/>
                <a:gd name="connsiteX4" fmla="*/ 0 w 741079"/>
                <a:gd name="connsiteY4" fmla="*/ 507839 h 507839"/>
                <a:gd name="connsiteX5" fmla="*/ 0 w 741079"/>
                <a:gd name="connsiteY5" fmla="*/ 5157 h 507839"/>
                <a:gd name="connsiteX0" fmla="*/ 0 w 741079"/>
                <a:gd name="connsiteY0" fmla="*/ 5157 h 507839"/>
                <a:gd name="connsiteX1" fmla="*/ 372483 w 741079"/>
                <a:gd name="connsiteY1" fmla="*/ 72469 h 507839"/>
                <a:gd name="connsiteX2" fmla="*/ 726531 w 741079"/>
                <a:gd name="connsiteY2" fmla="*/ 59190 h 507839"/>
                <a:gd name="connsiteX3" fmla="*/ 741079 w 741079"/>
                <a:gd name="connsiteY3" fmla="*/ 507839 h 507839"/>
                <a:gd name="connsiteX4" fmla="*/ 0 w 741079"/>
                <a:gd name="connsiteY4" fmla="*/ 507839 h 507839"/>
                <a:gd name="connsiteX5" fmla="*/ 0 w 741079"/>
                <a:gd name="connsiteY5" fmla="*/ 5157 h 507839"/>
                <a:gd name="connsiteX0" fmla="*/ 0 w 741079"/>
                <a:gd name="connsiteY0" fmla="*/ 2249 h 504931"/>
                <a:gd name="connsiteX1" fmla="*/ 372483 w 741079"/>
                <a:gd name="connsiteY1" fmla="*/ 69561 h 504931"/>
                <a:gd name="connsiteX2" fmla="*/ 726531 w 741079"/>
                <a:gd name="connsiteY2" fmla="*/ 56282 h 504931"/>
                <a:gd name="connsiteX3" fmla="*/ 741079 w 741079"/>
                <a:gd name="connsiteY3" fmla="*/ 504931 h 504931"/>
                <a:gd name="connsiteX4" fmla="*/ 0 w 741079"/>
                <a:gd name="connsiteY4" fmla="*/ 504931 h 504931"/>
                <a:gd name="connsiteX5" fmla="*/ 0 w 741079"/>
                <a:gd name="connsiteY5" fmla="*/ 2249 h 504931"/>
                <a:gd name="connsiteX0" fmla="*/ 0 w 741079"/>
                <a:gd name="connsiteY0" fmla="*/ 2249 h 504931"/>
                <a:gd name="connsiteX1" fmla="*/ 372483 w 741079"/>
                <a:gd name="connsiteY1" fmla="*/ 69561 h 504931"/>
                <a:gd name="connsiteX2" fmla="*/ 697437 w 741079"/>
                <a:gd name="connsiteY2" fmla="*/ 180973 h 504931"/>
                <a:gd name="connsiteX3" fmla="*/ 741079 w 741079"/>
                <a:gd name="connsiteY3" fmla="*/ 504931 h 504931"/>
                <a:gd name="connsiteX4" fmla="*/ 0 w 741079"/>
                <a:gd name="connsiteY4" fmla="*/ 504931 h 504931"/>
                <a:gd name="connsiteX5" fmla="*/ 0 w 741079"/>
                <a:gd name="connsiteY5" fmla="*/ 2249 h 504931"/>
                <a:gd name="connsiteX0" fmla="*/ 0 w 741079"/>
                <a:gd name="connsiteY0" fmla="*/ 43203 h 545885"/>
                <a:gd name="connsiteX1" fmla="*/ 345467 w 741079"/>
                <a:gd name="connsiteY1" fmla="*/ 4528 h 545885"/>
                <a:gd name="connsiteX2" fmla="*/ 697437 w 741079"/>
                <a:gd name="connsiteY2" fmla="*/ 221927 h 545885"/>
                <a:gd name="connsiteX3" fmla="*/ 741079 w 741079"/>
                <a:gd name="connsiteY3" fmla="*/ 545885 h 545885"/>
                <a:gd name="connsiteX4" fmla="*/ 0 w 741079"/>
                <a:gd name="connsiteY4" fmla="*/ 545885 h 545885"/>
                <a:gd name="connsiteX5" fmla="*/ 0 w 741079"/>
                <a:gd name="connsiteY5" fmla="*/ 43203 h 545885"/>
                <a:gd name="connsiteX0" fmla="*/ 0 w 741079"/>
                <a:gd name="connsiteY0" fmla="*/ 43203 h 545885"/>
                <a:gd name="connsiteX1" fmla="*/ 345467 w 741079"/>
                <a:gd name="connsiteY1" fmla="*/ 4528 h 545885"/>
                <a:gd name="connsiteX2" fmla="*/ 687046 w 741079"/>
                <a:gd name="connsiteY2" fmla="*/ 101393 h 545885"/>
                <a:gd name="connsiteX3" fmla="*/ 741079 w 741079"/>
                <a:gd name="connsiteY3" fmla="*/ 545885 h 545885"/>
                <a:gd name="connsiteX4" fmla="*/ 0 w 741079"/>
                <a:gd name="connsiteY4" fmla="*/ 545885 h 545885"/>
                <a:gd name="connsiteX5" fmla="*/ 0 w 741079"/>
                <a:gd name="connsiteY5" fmla="*/ 43203 h 545885"/>
                <a:gd name="connsiteX0" fmla="*/ 0 w 741079"/>
                <a:gd name="connsiteY0" fmla="*/ 43203 h 545885"/>
                <a:gd name="connsiteX1" fmla="*/ 345467 w 741079"/>
                <a:gd name="connsiteY1" fmla="*/ 4528 h 545885"/>
                <a:gd name="connsiteX2" fmla="*/ 718219 w 741079"/>
                <a:gd name="connsiteY2" fmla="*/ 86845 h 545885"/>
                <a:gd name="connsiteX3" fmla="*/ 741079 w 741079"/>
                <a:gd name="connsiteY3" fmla="*/ 545885 h 545885"/>
                <a:gd name="connsiteX4" fmla="*/ 0 w 741079"/>
                <a:gd name="connsiteY4" fmla="*/ 545885 h 545885"/>
                <a:gd name="connsiteX5" fmla="*/ 0 w 741079"/>
                <a:gd name="connsiteY5" fmla="*/ 43203 h 545885"/>
                <a:gd name="connsiteX0" fmla="*/ 0 w 741079"/>
                <a:gd name="connsiteY0" fmla="*/ 43203 h 545885"/>
                <a:gd name="connsiteX1" fmla="*/ 345467 w 741079"/>
                <a:gd name="connsiteY1" fmla="*/ 4528 h 545885"/>
                <a:gd name="connsiteX2" fmla="*/ 684968 w 741079"/>
                <a:gd name="connsiteY2" fmla="*/ 86845 h 545885"/>
                <a:gd name="connsiteX3" fmla="*/ 741079 w 741079"/>
                <a:gd name="connsiteY3" fmla="*/ 545885 h 545885"/>
                <a:gd name="connsiteX4" fmla="*/ 0 w 741079"/>
                <a:gd name="connsiteY4" fmla="*/ 545885 h 545885"/>
                <a:gd name="connsiteX5" fmla="*/ 0 w 741079"/>
                <a:gd name="connsiteY5" fmla="*/ 43203 h 545885"/>
                <a:gd name="connsiteX0" fmla="*/ 0 w 741079"/>
                <a:gd name="connsiteY0" fmla="*/ 43203 h 545885"/>
                <a:gd name="connsiteX1" fmla="*/ 345467 w 741079"/>
                <a:gd name="connsiteY1" fmla="*/ 4528 h 545885"/>
                <a:gd name="connsiteX2" fmla="*/ 684968 w 741079"/>
                <a:gd name="connsiteY2" fmla="*/ 86845 h 545885"/>
                <a:gd name="connsiteX3" fmla="*/ 741079 w 741079"/>
                <a:gd name="connsiteY3" fmla="*/ 545885 h 545885"/>
                <a:gd name="connsiteX4" fmla="*/ 0 w 741079"/>
                <a:gd name="connsiteY4" fmla="*/ 545885 h 545885"/>
                <a:gd name="connsiteX5" fmla="*/ 0 w 741079"/>
                <a:gd name="connsiteY5" fmla="*/ 43203 h 545885"/>
                <a:gd name="connsiteX0" fmla="*/ 0 w 778486"/>
                <a:gd name="connsiteY0" fmla="*/ 43203 h 577058"/>
                <a:gd name="connsiteX1" fmla="*/ 345467 w 778486"/>
                <a:gd name="connsiteY1" fmla="*/ 4528 h 577058"/>
                <a:gd name="connsiteX2" fmla="*/ 684968 w 778486"/>
                <a:gd name="connsiteY2" fmla="*/ 86845 h 577058"/>
                <a:gd name="connsiteX3" fmla="*/ 778486 w 778486"/>
                <a:gd name="connsiteY3" fmla="*/ 577058 h 577058"/>
                <a:gd name="connsiteX4" fmla="*/ 0 w 778486"/>
                <a:gd name="connsiteY4" fmla="*/ 545885 h 577058"/>
                <a:gd name="connsiteX5" fmla="*/ 0 w 778486"/>
                <a:gd name="connsiteY5" fmla="*/ 43203 h 577058"/>
                <a:gd name="connsiteX0" fmla="*/ 0 w 778486"/>
                <a:gd name="connsiteY0" fmla="*/ 43203 h 577058"/>
                <a:gd name="connsiteX1" fmla="*/ 345467 w 778486"/>
                <a:gd name="connsiteY1" fmla="*/ 4528 h 577058"/>
                <a:gd name="connsiteX2" fmla="*/ 684968 w 778486"/>
                <a:gd name="connsiteY2" fmla="*/ 86845 h 577058"/>
                <a:gd name="connsiteX3" fmla="*/ 778486 w 778486"/>
                <a:gd name="connsiteY3" fmla="*/ 577058 h 577058"/>
                <a:gd name="connsiteX4" fmla="*/ 0 w 778486"/>
                <a:gd name="connsiteY4" fmla="*/ 545885 h 577058"/>
                <a:gd name="connsiteX5" fmla="*/ 0 w 778486"/>
                <a:gd name="connsiteY5" fmla="*/ 43203 h 577058"/>
                <a:gd name="connsiteX0" fmla="*/ 0 w 778486"/>
                <a:gd name="connsiteY0" fmla="*/ 43203 h 577058"/>
                <a:gd name="connsiteX1" fmla="*/ 345467 w 778486"/>
                <a:gd name="connsiteY1" fmla="*/ 4528 h 577058"/>
                <a:gd name="connsiteX2" fmla="*/ 684968 w 778486"/>
                <a:gd name="connsiteY2" fmla="*/ 86845 h 577058"/>
                <a:gd name="connsiteX3" fmla="*/ 778486 w 778486"/>
                <a:gd name="connsiteY3" fmla="*/ 577058 h 577058"/>
                <a:gd name="connsiteX4" fmla="*/ 0 w 778486"/>
                <a:gd name="connsiteY4" fmla="*/ 545885 h 577058"/>
                <a:gd name="connsiteX5" fmla="*/ 0 w 778486"/>
                <a:gd name="connsiteY5" fmla="*/ 43203 h 577058"/>
                <a:gd name="connsiteX0" fmla="*/ 0 w 784720"/>
                <a:gd name="connsiteY0" fmla="*/ 43203 h 577058"/>
                <a:gd name="connsiteX1" fmla="*/ 345467 w 784720"/>
                <a:gd name="connsiteY1" fmla="*/ 4528 h 577058"/>
                <a:gd name="connsiteX2" fmla="*/ 784720 w 784720"/>
                <a:gd name="connsiteY2" fmla="*/ 124253 h 577058"/>
                <a:gd name="connsiteX3" fmla="*/ 778486 w 784720"/>
                <a:gd name="connsiteY3" fmla="*/ 577058 h 577058"/>
                <a:gd name="connsiteX4" fmla="*/ 0 w 784720"/>
                <a:gd name="connsiteY4" fmla="*/ 545885 h 577058"/>
                <a:gd name="connsiteX5" fmla="*/ 0 w 784720"/>
                <a:gd name="connsiteY5" fmla="*/ 43203 h 577058"/>
                <a:gd name="connsiteX0" fmla="*/ 0 w 797189"/>
                <a:gd name="connsiteY0" fmla="*/ 43203 h 577058"/>
                <a:gd name="connsiteX1" fmla="*/ 345467 w 797189"/>
                <a:gd name="connsiteY1" fmla="*/ 4528 h 577058"/>
                <a:gd name="connsiteX2" fmla="*/ 797189 w 797189"/>
                <a:gd name="connsiteY2" fmla="*/ 86846 h 577058"/>
                <a:gd name="connsiteX3" fmla="*/ 778486 w 797189"/>
                <a:gd name="connsiteY3" fmla="*/ 577058 h 577058"/>
                <a:gd name="connsiteX4" fmla="*/ 0 w 797189"/>
                <a:gd name="connsiteY4" fmla="*/ 545885 h 577058"/>
                <a:gd name="connsiteX5" fmla="*/ 0 w 797189"/>
                <a:gd name="connsiteY5" fmla="*/ 43203 h 577058"/>
                <a:gd name="connsiteX0" fmla="*/ 0 w 797189"/>
                <a:gd name="connsiteY0" fmla="*/ 43203 h 577058"/>
                <a:gd name="connsiteX1" fmla="*/ 345467 w 797189"/>
                <a:gd name="connsiteY1" fmla="*/ 4528 h 577058"/>
                <a:gd name="connsiteX2" fmla="*/ 797189 w 797189"/>
                <a:gd name="connsiteY2" fmla="*/ 86846 h 577058"/>
                <a:gd name="connsiteX3" fmla="*/ 778486 w 797189"/>
                <a:gd name="connsiteY3" fmla="*/ 577058 h 577058"/>
                <a:gd name="connsiteX4" fmla="*/ 0 w 797189"/>
                <a:gd name="connsiteY4" fmla="*/ 545885 h 577058"/>
                <a:gd name="connsiteX5" fmla="*/ 0 w 797189"/>
                <a:gd name="connsiteY5" fmla="*/ 43203 h 577058"/>
                <a:gd name="connsiteX0" fmla="*/ 0 w 830440"/>
                <a:gd name="connsiteY0" fmla="*/ 43203 h 577058"/>
                <a:gd name="connsiteX1" fmla="*/ 345467 w 830440"/>
                <a:gd name="connsiteY1" fmla="*/ 4528 h 577058"/>
                <a:gd name="connsiteX2" fmla="*/ 830440 w 830440"/>
                <a:gd name="connsiteY2" fmla="*/ 30735 h 577058"/>
                <a:gd name="connsiteX3" fmla="*/ 778486 w 830440"/>
                <a:gd name="connsiteY3" fmla="*/ 577058 h 577058"/>
                <a:gd name="connsiteX4" fmla="*/ 0 w 830440"/>
                <a:gd name="connsiteY4" fmla="*/ 545885 h 577058"/>
                <a:gd name="connsiteX5" fmla="*/ 0 w 830440"/>
                <a:gd name="connsiteY5" fmla="*/ 43203 h 577058"/>
                <a:gd name="connsiteX0" fmla="*/ 0 w 778486"/>
                <a:gd name="connsiteY0" fmla="*/ 43203 h 577058"/>
                <a:gd name="connsiteX1" fmla="*/ 345467 w 778486"/>
                <a:gd name="connsiteY1" fmla="*/ 4528 h 577058"/>
                <a:gd name="connsiteX2" fmla="*/ 766017 w 778486"/>
                <a:gd name="connsiteY2" fmla="*/ 34891 h 577058"/>
                <a:gd name="connsiteX3" fmla="*/ 778486 w 778486"/>
                <a:gd name="connsiteY3" fmla="*/ 577058 h 577058"/>
                <a:gd name="connsiteX4" fmla="*/ 0 w 778486"/>
                <a:gd name="connsiteY4" fmla="*/ 545885 h 577058"/>
                <a:gd name="connsiteX5" fmla="*/ 0 w 778486"/>
                <a:gd name="connsiteY5" fmla="*/ 43203 h 577058"/>
                <a:gd name="connsiteX0" fmla="*/ 0 w 784720"/>
                <a:gd name="connsiteY0" fmla="*/ 43203 h 577058"/>
                <a:gd name="connsiteX1" fmla="*/ 345467 w 784720"/>
                <a:gd name="connsiteY1" fmla="*/ 4528 h 577058"/>
                <a:gd name="connsiteX2" fmla="*/ 784720 w 784720"/>
                <a:gd name="connsiteY2" fmla="*/ 34891 h 577058"/>
                <a:gd name="connsiteX3" fmla="*/ 778486 w 784720"/>
                <a:gd name="connsiteY3" fmla="*/ 577058 h 577058"/>
                <a:gd name="connsiteX4" fmla="*/ 0 w 784720"/>
                <a:gd name="connsiteY4" fmla="*/ 545885 h 577058"/>
                <a:gd name="connsiteX5" fmla="*/ 0 w 784720"/>
                <a:gd name="connsiteY5" fmla="*/ 43203 h 577058"/>
                <a:gd name="connsiteX0" fmla="*/ 0 w 784720"/>
                <a:gd name="connsiteY0" fmla="*/ 43203 h 577058"/>
                <a:gd name="connsiteX1" fmla="*/ 345467 w 784720"/>
                <a:gd name="connsiteY1" fmla="*/ 4528 h 577058"/>
                <a:gd name="connsiteX2" fmla="*/ 784720 w 784720"/>
                <a:gd name="connsiteY2" fmla="*/ 34891 h 577058"/>
                <a:gd name="connsiteX3" fmla="*/ 778486 w 784720"/>
                <a:gd name="connsiteY3" fmla="*/ 577058 h 577058"/>
                <a:gd name="connsiteX4" fmla="*/ 0 w 784720"/>
                <a:gd name="connsiteY4" fmla="*/ 545885 h 577058"/>
                <a:gd name="connsiteX5" fmla="*/ 0 w 784720"/>
                <a:gd name="connsiteY5" fmla="*/ 43203 h 577058"/>
                <a:gd name="connsiteX0" fmla="*/ 0 w 778486"/>
                <a:gd name="connsiteY0" fmla="*/ 43203 h 577058"/>
                <a:gd name="connsiteX1" fmla="*/ 345467 w 778486"/>
                <a:gd name="connsiteY1" fmla="*/ 4528 h 577058"/>
                <a:gd name="connsiteX2" fmla="*/ 778485 w 778486"/>
                <a:gd name="connsiteY2" fmla="*/ 86846 h 577058"/>
                <a:gd name="connsiteX3" fmla="*/ 778486 w 778486"/>
                <a:gd name="connsiteY3" fmla="*/ 577058 h 577058"/>
                <a:gd name="connsiteX4" fmla="*/ 0 w 778486"/>
                <a:gd name="connsiteY4" fmla="*/ 545885 h 577058"/>
                <a:gd name="connsiteX5" fmla="*/ 0 w 778486"/>
                <a:gd name="connsiteY5" fmla="*/ 43203 h 577058"/>
                <a:gd name="connsiteX0" fmla="*/ 0 w 778486"/>
                <a:gd name="connsiteY0" fmla="*/ 43336 h 577191"/>
                <a:gd name="connsiteX1" fmla="*/ 778485 w 778486"/>
                <a:gd name="connsiteY1" fmla="*/ 86979 h 577191"/>
                <a:gd name="connsiteX2" fmla="*/ 778486 w 778486"/>
                <a:gd name="connsiteY2" fmla="*/ 577191 h 577191"/>
                <a:gd name="connsiteX3" fmla="*/ 0 w 778486"/>
                <a:gd name="connsiteY3" fmla="*/ 546018 h 577191"/>
                <a:gd name="connsiteX4" fmla="*/ 0 w 778486"/>
                <a:gd name="connsiteY4" fmla="*/ 43336 h 577191"/>
                <a:gd name="connsiteX0" fmla="*/ 0 w 778486"/>
                <a:gd name="connsiteY0" fmla="*/ 26280 h 560135"/>
                <a:gd name="connsiteX1" fmla="*/ 778485 w 778486"/>
                <a:gd name="connsiteY1" fmla="*/ 69923 h 560135"/>
                <a:gd name="connsiteX2" fmla="*/ 778486 w 778486"/>
                <a:gd name="connsiteY2" fmla="*/ 560135 h 560135"/>
                <a:gd name="connsiteX3" fmla="*/ 0 w 778486"/>
                <a:gd name="connsiteY3" fmla="*/ 528962 h 560135"/>
                <a:gd name="connsiteX4" fmla="*/ 0 w 778486"/>
                <a:gd name="connsiteY4" fmla="*/ 26280 h 560135"/>
                <a:gd name="connsiteX0" fmla="*/ 0 w 778486"/>
                <a:gd name="connsiteY0" fmla="*/ 89572 h 623427"/>
                <a:gd name="connsiteX1" fmla="*/ 778485 w 778486"/>
                <a:gd name="connsiteY1" fmla="*/ 133215 h 623427"/>
                <a:gd name="connsiteX2" fmla="*/ 778486 w 778486"/>
                <a:gd name="connsiteY2" fmla="*/ 623427 h 623427"/>
                <a:gd name="connsiteX3" fmla="*/ 0 w 778486"/>
                <a:gd name="connsiteY3" fmla="*/ 592254 h 623427"/>
                <a:gd name="connsiteX4" fmla="*/ 0 w 778486"/>
                <a:gd name="connsiteY4" fmla="*/ 89572 h 623427"/>
                <a:gd name="connsiteX0" fmla="*/ 0 w 778486"/>
                <a:gd name="connsiteY0" fmla="*/ 79341 h 613196"/>
                <a:gd name="connsiteX1" fmla="*/ 778485 w 778486"/>
                <a:gd name="connsiteY1" fmla="*/ 122984 h 613196"/>
                <a:gd name="connsiteX2" fmla="*/ 778486 w 778486"/>
                <a:gd name="connsiteY2" fmla="*/ 613196 h 613196"/>
                <a:gd name="connsiteX3" fmla="*/ 0 w 778486"/>
                <a:gd name="connsiteY3" fmla="*/ 582023 h 613196"/>
                <a:gd name="connsiteX4" fmla="*/ 0 w 778486"/>
                <a:gd name="connsiteY4" fmla="*/ 79341 h 613196"/>
                <a:gd name="connsiteX0" fmla="*/ 0 w 778486"/>
                <a:gd name="connsiteY0" fmla="*/ 28421 h 562276"/>
                <a:gd name="connsiteX1" fmla="*/ 778485 w 778486"/>
                <a:gd name="connsiteY1" fmla="*/ 72064 h 562276"/>
                <a:gd name="connsiteX2" fmla="*/ 778486 w 778486"/>
                <a:gd name="connsiteY2" fmla="*/ 562276 h 562276"/>
                <a:gd name="connsiteX3" fmla="*/ 0 w 778486"/>
                <a:gd name="connsiteY3" fmla="*/ 531103 h 562276"/>
                <a:gd name="connsiteX4" fmla="*/ 0 w 778486"/>
                <a:gd name="connsiteY4" fmla="*/ 28421 h 562276"/>
                <a:gd name="connsiteX0" fmla="*/ 0 w 778486"/>
                <a:gd name="connsiteY0" fmla="*/ 28421 h 562276"/>
                <a:gd name="connsiteX1" fmla="*/ 778485 w 778486"/>
                <a:gd name="connsiteY1" fmla="*/ 72064 h 562276"/>
                <a:gd name="connsiteX2" fmla="*/ 778486 w 778486"/>
                <a:gd name="connsiteY2" fmla="*/ 562276 h 562276"/>
                <a:gd name="connsiteX3" fmla="*/ 0 w 778486"/>
                <a:gd name="connsiteY3" fmla="*/ 531103 h 562276"/>
                <a:gd name="connsiteX4" fmla="*/ 0 w 778486"/>
                <a:gd name="connsiteY4" fmla="*/ 28421 h 562276"/>
                <a:gd name="connsiteX0" fmla="*/ 0 w 778486"/>
                <a:gd name="connsiteY0" fmla="*/ 28421 h 562276"/>
                <a:gd name="connsiteX1" fmla="*/ 778485 w 778486"/>
                <a:gd name="connsiteY1" fmla="*/ 72064 h 562276"/>
                <a:gd name="connsiteX2" fmla="*/ 778486 w 778486"/>
                <a:gd name="connsiteY2" fmla="*/ 562276 h 562276"/>
                <a:gd name="connsiteX3" fmla="*/ 0 w 778486"/>
                <a:gd name="connsiteY3" fmla="*/ 531103 h 562276"/>
                <a:gd name="connsiteX4" fmla="*/ 0 w 778486"/>
                <a:gd name="connsiteY4" fmla="*/ 28421 h 562276"/>
                <a:gd name="connsiteX0" fmla="*/ 0 w 778486"/>
                <a:gd name="connsiteY0" fmla="*/ 4821 h 538676"/>
                <a:gd name="connsiteX1" fmla="*/ 778485 w 778486"/>
                <a:gd name="connsiteY1" fmla="*/ 48464 h 538676"/>
                <a:gd name="connsiteX2" fmla="*/ 778486 w 778486"/>
                <a:gd name="connsiteY2" fmla="*/ 538676 h 538676"/>
                <a:gd name="connsiteX3" fmla="*/ 0 w 778486"/>
                <a:gd name="connsiteY3" fmla="*/ 507503 h 538676"/>
                <a:gd name="connsiteX4" fmla="*/ 0 w 778486"/>
                <a:gd name="connsiteY4" fmla="*/ 4821 h 538676"/>
                <a:gd name="connsiteX0" fmla="*/ 0 w 784720"/>
                <a:gd name="connsiteY0" fmla="*/ 5824 h 539679"/>
                <a:gd name="connsiteX1" fmla="*/ 784720 w 784720"/>
                <a:gd name="connsiteY1" fmla="*/ 24529 h 539679"/>
                <a:gd name="connsiteX2" fmla="*/ 778486 w 784720"/>
                <a:gd name="connsiteY2" fmla="*/ 539679 h 539679"/>
                <a:gd name="connsiteX3" fmla="*/ 0 w 784720"/>
                <a:gd name="connsiteY3" fmla="*/ 508506 h 539679"/>
                <a:gd name="connsiteX4" fmla="*/ 0 w 784720"/>
                <a:gd name="connsiteY4" fmla="*/ 5824 h 539679"/>
                <a:gd name="connsiteX0" fmla="*/ 0 w 784720"/>
                <a:gd name="connsiteY0" fmla="*/ 5824 h 539679"/>
                <a:gd name="connsiteX1" fmla="*/ 784720 w 784720"/>
                <a:gd name="connsiteY1" fmla="*/ 24529 h 539679"/>
                <a:gd name="connsiteX2" fmla="*/ 778486 w 784720"/>
                <a:gd name="connsiteY2" fmla="*/ 539679 h 539679"/>
                <a:gd name="connsiteX3" fmla="*/ 0 w 784720"/>
                <a:gd name="connsiteY3" fmla="*/ 508506 h 539679"/>
                <a:gd name="connsiteX4" fmla="*/ 0 w 784720"/>
                <a:gd name="connsiteY4" fmla="*/ 5824 h 539679"/>
                <a:gd name="connsiteX0" fmla="*/ 0 w 784720"/>
                <a:gd name="connsiteY0" fmla="*/ 5824 h 539679"/>
                <a:gd name="connsiteX1" fmla="*/ 784720 w 784720"/>
                <a:gd name="connsiteY1" fmla="*/ 24529 h 539679"/>
                <a:gd name="connsiteX2" fmla="*/ 778486 w 784720"/>
                <a:gd name="connsiteY2" fmla="*/ 539679 h 539679"/>
                <a:gd name="connsiteX3" fmla="*/ 0 w 784720"/>
                <a:gd name="connsiteY3" fmla="*/ 508506 h 539679"/>
                <a:gd name="connsiteX4" fmla="*/ 0 w 784720"/>
                <a:gd name="connsiteY4" fmla="*/ 5824 h 539679"/>
                <a:gd name="connsiteX0" fmla="*/ 0 w 788770"/>
                <a:gd name="connsiteY0" fmla="*/ 5824 h 539679"/>
                <a:gd name="connsiteX1" fmla="*/ 784720 w 788770"/>
                <a:gd name="connsiteY1" fmla="*/ 24529 h 539679"/>
                <a:gd name="connsiteX2" fmla="*/ 778486 w 788770"/>
                <a:gd name="connsiteY2" fmla="*/ 539679 h 539679"/>
                <a:gd name="connsiteX3" fmla="*/ 0 w 788770"/>
                <a:gd name="connsiteY3" fmla="*/ 508506 h 539679"/>
                <a:gd name="connsiteX4" fmla="*/ 0 w 788770"/>
                <a:gd name="connsiteY4" fmla="*/ 5824 h 539679"/>
                <a:gd name="connsiteX0" fmla="*/ 0 w 788770"/>
                <a:gd name="connsiteY0" fmla="*/ 5824 h 544979"/>
                <a:gd name="connsiteX1" fmla="*/ 784720 w 788770"/>
                <a:gd name="connsiteY1" fmla="*/ 24529 h 544979"/>
                <a:gd name="connsiteX2" fmla="*/ 778486 w 788770"/>
                <a:gd name="connsiteY2" fmla="*/ 539679 h 544979"/>
                <a:gd name="connsiteX3" fmla="*/ 0 w 788770"/>
                <a:gd name="connsiteY3" fmla="*/ 508506 h 544979"/>
                <a:gd name="connsiteX4" fmla="*/ 0 w 788770"/>
                <a:gd name="connsiteY4" fmla="*/ 5824 h 544979"/>
                <a:gd name="connsiteX0" fmla="*/ 0 w 788770"/>
                <a:gd name="connsiteY0" fmla="*/ 38381 h 577536"/>
                <a:gd name="connsiteX1" fmla="*/ 784720 w 788770"/>
                <a:gd name="connsiteY1" fmla="*/ 57086 h 577536"/>
                <a:gd name="connsiteX2" fmla="*/ 778486 w 788770"/>
                <a:gd name="connsiteY2" fmla="*/ 572236 h 577536"/>
                <a:gd name="connsiteX3" fmla="*/ 0 w 788770"/>
                <a:gd name="connsiteY3" fmla="*/ 541063 h 577536"/>
                <a:gd name="connsiteX4" fmla="*/ 0 w 788770"/>
                <a:gd name="connsiteY4" fmla="*/ 38381 h 577536"/>
                <a:gd name="connsiteX0" fmla="*/ 0 w 788770"/>
                <a:gd name="connsiteY0" fmla="*/ 27624 h 566779"/>
                <a:gd name="connsiteX1" fmla="*/ 784720 w 788770"/>
                <a:gd name="connsiteY1" fmla="*/ 46329 h 566779"/>
                <a:gd name="connsiteX2" fmla="*/ 778486 w 788770"/>
                <a:gd name="connsiteY2" fmla="*/ 561479 h 566779"/>
                <a:gd name="connsiteX3" fmla="*/ 0 w 788770"/>
                <a:gd name="connsiteY3" fmla="*/ 530306 h 566779"/>
                <a:gd name="connsiteX4" fmla="*/ 0 w 788770"/>
                <a:gd name="connsiteY4" fmla="*/ 27624 h 566779"/>
                <a:gd name="connsiteX0" fmla="*/ 0 w 792790"/>
                <a:gd name="connsiteY0" fmla="*/ 29724 h 568879"/>
                <a:gd name="connsiteX1" fmla="*/ 788877 w 792790"/>
                <a:gd name="connsiteY1" fmla="*/ 23490 h 568879"/>
                <a:gd name="connsiteX2" fmla="*/ 778486 w 792790"/>
                <a:gd name="connsiteY2" fmla="*/ 563579 h 568879"/>
                <a:gd name="connsiteX3" fmla="*/ 0 w 792790"/>
                <a:gd name="connsiteY3" fmla="*/ 532406 h 568879"/>
                <a:gd name="connsiteX4" fmla="*/ 0 w 792790"/>
                <a:gd name="connsiteY4" fmla="*/ 29724 h 568879"/>
                <a:gd name="connsiteX0" fmla="*/ 0 w 792790"/>
                <a:gd name="connsiteY0" fmla="*/ 26837 h 565992"/>
                <a:gd name="connsiteX1" fmla="*/ 788877 w 792790"/>
                <a:gd name="connsiteY1" fmla="*/ 55932 h 565992"/>
                <a:gd name="connsiteX2" fmla="*/ 778486 w 792790"/>
                <a:gd name="connsiteY2" fmla="*/ 560692 h 565992"/>
                <a:gd name="connsiteX3" fmla="*/ 0 w 792790"/>
                <a:gd name="connsiteY3" fmla="*/ 529519 h 565992"/>
                <a:gd name="connsiteX4" fmla="*/ 0 w 792790"/>
                <a:gd name="connsiteY4" fmla="*/ 26837 h 565992"/>
                <a:gd name="connsiteX0" fmla="*/ 0 w 792790"/>
                <a:gd name="connsiteY0" fmla="*/ 33566 h 572721"/>
                <a:gd name="connsiteX1" fmla="*/ 788877 w 792790"/>
                <a:gd name="connsiteY1" fmla="*/ 62661 h 572721"/>
                <a:gd name="connsiteX2" fmla="*/ 778486 w 792790"/>
                <a:gd name="connsiteY2" fmla="*/ 567421 h 572721"/>
                <a:gd name="connsiteX3" fmla="*/ 0 w 792790"/>
                <a:gd name="connsiteY3" fmla="*/ 536248 h 572721"/>
                <a:gd name="connsiteX4" fmla="*/ 0 w 792790"/>
                <a:gd name="connsiteY4" fmla="*/ 33566 h 572721"/>
                <a:gd name="connsiteX0" fmla="*/ 0 w 805811"/>
                <a:gd name="connsiteY0" fmla="*/ 33566 h 572721"/>
                <a:gd name="connsiteX1" fmla="*/ 788877 w 805811"/>
                <a:gd name="connsiteY1" fmla="*/ 62661 h 572721"/>
                <a:gd name="connsiteX2" fmla="*/ 778486 w 805811"/>
                <a:gd name="connsiteY2" fmla="*/ 567421 h 572721"/>
                <a:gd name="connsiteX3" fmla="*/ 0 w 805811"/>
                <a:gd name="connsiteY3" fmla="*/ 536248 h 572721"/>
                <a:gd name="connsiteX4" fmla="*/ 0 w 805811"/>
                <a:gd name="connsiteY4" fmla="*/ 33566 h 572721"/>
                <a:gd name="connsiteX0" fmla="*/ 0 w 788877"/>
                <a:gd name="connsiteY0" fmla="*/ 33566 h 572721"/>
                <a:gd name="connsiteX1" fmla="*/ 788877 w 788877"/>
                <a:gd name="connsiteY1" fmla="*/ 62661 h 572721"/>
                <a:gd name="connsiteX2" fmla="*/ 778486 w 788877"/>
                <a:gd name="connsiteY2" fmla="*/ 567421 h 572721"/>
                <a:gd name="connsiteX3" fmla="*/ 0 w 788877"/>
                <a:gd name="connsiteY3" fmla="*/ 536248 h 572721"/>
                <a:gd name="connsiteX4" fmla="*/ 0 w 788877"/>
                <a:gd name="connsiteY4" fmla="*/ 33566 h 572721"/>
                <a:gd name="connsiteX0" fmla="*/ 0 w 788877"/>
                <a:gd name="connsiteY0" fmla="*/ 33566 h 581628"/>
                <a:gd name="connsiteX1" fmla="*/ 788877 w 788877"/>
                <a:gd name="connsiteY1" fmla="*/ 62661 h 581628"/>
                <a:gd name="connsiteX2" fmla="*/ 778486 w 788877"/>
                <a:gd name="connsiteY2" fmla="*/ 567421 h 581628"/>
                <a:gd name="connsiteX3" fmla="*/ 0 w 788877"/>
                <a:gd name="connsiteY3" fmla="*/ 536248 h 581628"/>
                <a:gd name="connsiteX4" fmla="*/ 0 w 788877"/>
                <a:gd name="connsiteY4" fmla="*/ 33566 h 581628"/>
                <a:gd name="connsiteX0" fmla="*/ 0 w 788877"/>
                <a:gd name="connsiteY0" fmla="*/ 33566 h 593118"/>
                <a:gd name="connsiteX1" fmla="*/ 788877 w 788877"/>
                <a:gd name="connsiteY1" fmla="*/ 62661 h 593118"/>
                <a:gd name="connsiteX2" fmla="*/ 778486 w 788877"/>
                <a:gd name="connsiteY2" fmla="*/ 567421 h 593118"/>
                <a:gd name="connsiteX3" fmla="*/ 0 w 788877"/>
                <a:gd name="connsiteY3" fmla="*/ 536248 h 593118"/>
                <a:gd name="connsiteX4" fmla="*/ 0 w 788877"/>
                <a:gd name="connsiteY4" fmla="*/ 33566 h 59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8877" h="593118">
                  <a:moveTo>
                    <a:pt x="0" y="33566"/>
                  </a:moveTo>
                  <a:cubicBezTo>
                    <a:pt x="456021" y="-82425"/>
                    <a:pt x="231023" y="146175"/>
                    <a:pt x="788877" y="62661"/>
                  </a:cubicBezTo>
                  <a:cubicBezTo>
                    <a:pt x="725145" y="411716"/>
                    <a:pt x="811044" y="492686"/>
                    <a:pt x="778486" y="567421"/>
                  </a:cubicBezTo>
                  <a:cubicBezTo>
                    <a:pt x="167777" y="669252"/>
                    <a:pt x="265730" y="428183"/>
                    <a:pt x="0" y="536248"/>
                  </a:cubicBezTo>
                  <a:lnTo>
                    <a:pt x="0" y="33566"/>
                  </a:lnTo>
                  <a:close/>
                </a:path>
              </a:pathLst>
            </a:custGeom>
            <a:pattFill prst="lgCheck">
              <a:fgClr>
                <a:schemeClr val="tx1"/>
              </a:fgClr>
              <a:bgClr>
                <a:schemeClr val="bg1"/>
              </a:bgClr>
            </a:pattFill>
            <a:ln w="15875">
              <a:noFill/>
            </a:ln>
            <a:scene3d>
              <a:camera prst="isometricOffAxis2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8766673" y="2511210"/>
            <a:ext cx="449202" cy="776295"/>
            <a:chOff x="8843469" y="2678261"/>
            <a:chExt cx="449202" cy="776295"/>
          </a:xfrm>
        </p:grpSpPr>
        <p:sp>
          <p:nvSpPr>
            <p:cNvPr id="42" name="Elipse 41"/>
            <p:cNvSpPr/>
            <p:nvPr/>
          </p:nvSpPr>
          <p:spPr>
            <a:xfrm rot="16200000" flipV="1">
              <a:off x="8853610" y="3288088"/>
              <a:ext cx="156327" cy="17660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isometricOffAxis1Right">
                <a:rot lat="1800000" lon="18600000" rev="1200000"/>
              </a:camera>
              <a:lightRig rig="harsh" dir="t"/>
            </a:scene3d>
            <a:sp3d prstMaterial="dkEdge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3" name="Grupo 42"/>
            <p:cNvGrpSpPr/>
            <p:nvPr/>
          </p:nvGrpSpPr>
          <p:grpSpPr>
            <a:xfrm>
              <a:off x="8942776" y="2678261"/>
              <a:ext cx="349895" cy="760605"/>
              <a:chOff x="8919977" y="2662556"/>
              <a:chExt cx="349895" cy="760605"/>
            </a:xfrm>
          </p:grpSpPr>
          <p:sp>
            <p:nvSpPr>
              <p:cNvPr id="44" name="Rectángulo redondeado 43"/>
              <p:cNvSpPr/>
              <p:nvPr/>
            </p:nvSpPr>
            <p:spPr>
              <a:xfrm>
                <a:off x="8919977" y="2662556"/>
                <a:ext cx="46921" cy="76060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scene3d>
                <a:camera prst="isometricOffAxis2Right"/>
                <a:lightRig rig="balanced" dir="t"/>
              </a:scene3d>
              <a:sp3d prstMaterial="metal">
                <a:bevelT w="152400" h="38100" prst="softRound"/>
                <a:bevelB w="152400" h="381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ángulo 17"/>
              <p:cNvSpPr/>
              <p:nvPr/>
            </p:nvSpPr>
            <p:spPr>
              <a:xfrm>
                <a:off x="8924374" y="2718872"/>
                <a:ext cx="345498" cy="259763"/>
              </a:xfrm>
              <a:custGeom>
                <a:avLst/>
                <a:gdLst>
                  <a:gd name="connsiteX0" fmla="*/ 0 w 741079"/>
                  <a:gd name="connsiteY0" fmla="*/ 0 h 502682"/>
                  <a:gd name="connsiteX1" fmla="*/ 741079 w 741079"/>
                  <a:gd name="connsiteY1" fmla="*/ 0 h 502682"/>
                  <a:gd name="connsiteX2" fmla="*/ 741079 w 741079"/>
                  <a:gd name="connsiteY2" fmla="*/ 502682 h 502682"/>
                  <a:gd name="connsiteX3" fmla="*/ 0 w 741079"/>
                  <a:gd name="connsiteY3" fmla="*/ 502682 h 502682"/>
                  <a:gd name="connsiteX4" fmla="*/ 0 w 741079"/>
                  <a:gd name="connsiteY4" fmla="*/ 0 h 502682"/>
                  <a:gd name="connsiteX0" fmla="*/ 0 w 741079"/>
                  <a:gd name="connsiteY0" fmla="*/ 1268 h 503950"/>
                  <a:gd name="connsiteX1" fmla="*/ 370405 w 741079"/>
                  <a:gd name="connsiteY1" fmla="*/ 0 h 503950"/>
                  <a:gd name="connsiteX2" fmla="*/ 741079 w 741079"/>
                  <a:gd name="connsiteY2" fmla="*/ 1268 h 503950"/>
                  <a:gd name="connsiteX3" fmla="*/ 741079 w 741079"/>
                  <a:gd name="connsiteY3" fmla="*/ 503950 h 503950"/>
                  <a:gd name="connsiteX4" fmla="*/ 0 w 741079"/>
                  <a:gd name="connsiteY4" fmla="*/ 503950 h 503950"/>
                  <a:gd name="connsiteX5" fmla="*/ 0 w 741079"/>
                  <a:gd name="connsiteY5" fmla="*/ 1268 h 503950"/>
                  <a:gd name="connsiteX0" fmla="*/ 0 w 741079"/>
                  <a:gd name="connsiteY0" fmla="*/ 13737 h 516419"/>
                  <a:gd name="connsiteX1" fmla="*/ 214541 w 741079"/>
                  <a:gd name="connsiteY1" fmla="*/ 0 h 516419"/>
                  <a:gd name="connsiteX2" fmla="*/ 741079 w 741079"/>
                  <a:gd name="connsiteY2" fmla="*/ 13737 h 516419"/>
                  <a:gd name="connsiteX3" fmla="*/ 741079 w 741079"/>
                  <a:gd name="connsiteY3" fmla="*/ 516419 h 516419"/>
                  <a:gd name="connsiteX4" fmla="*/ 0 w 741079"/>
                  <a:gd name="connsiteY4" fmla="*/ 516419 h 516419"/>
                  <a:gd name="connsiteX5" fmla="*/ 0 w 741079"/>
                  <a:gd name="connsiteY5" fmla="*/ 13737 h 516419"/>
                  <a:gd name="connsiteX0" fmla="*/ 0 w 741079"/>
                  <a:gd name="connsiteY0" fmla="*/ 13737 h 516419"/>
                  <a:gd name="connsiteX1" fmla="*/ 214541 w 741079"/>
                  <a:gd name="connsiteY1" fmla="*/ 0 h 516419"/>
                  <a:gd name="connsiteX2" fmla="*/ 741079 w 741079"/>
                  <a:gd name="connsiteY2" fmla="*/ 13737 h 516419"/>
                  <a:gd name="connsiteX3" fmla="*/ 741079 w 741079"/>
                  <a:gd name="connsiteY3" fmla="*/ 516419 h 516419"/>
                  <a:gd name="connsiteX4" fmla="*/ 0 w 741079"/>
                  <a:gd name="connsiteY4" fmla="*/ 516419 h 516419"/>
                  <a:gd name="connsiteX5" fmla="*/ 0 w 741079"/>
                  <a:gd name="connsiteY5" fmla="*/ 13737 h 516419"/>
                  <a:gd name="connsiteX0" fmla="*/ 0 w 741079"/>
                  <a:gd name="connsiteY0" fmla="*/ 13737 h 516419"/>
                  <a:gd name="connsiteX1" fmla="*/ 214541 w 741079"/>
                  <a:gd name="connsiteY1" fmla="*/ 0 h 516419"/>
                  <a:gd name="connsiteX2" fmla="*/ 741079 w 741079"/>
                  <a:gd name="connsiteY2" fmla="*/ 13737 h 516419"/>
                  <a:gd name="connsiteX3" fmla="*/ 741079 w 741079"/>
                  <a:gd name="connsiteY3" fmla="*/ 516419 h 516419"/>
                  <a:gd name="connsiteX4" fmla="*/ 0 w 741079"/>
                  <a:gd name="connsiteY4" fmla="*/ 516419 h 516419"/>
                  <a:gd name="connsiteX5" fmla="*/ 0 w 741079"/>
                  <a:gd name="connsiteY5" fmla="*/ 13737 h 516419"/>
                  <a:gd name="connsiteX0" fmla="*/ 0 w 741079"/>
                  <a:gd name="connsiteY0" fmla="*/ 13737 h 516419"/>
                  <a:gd name="connsiteX1" fmla="*/ 214541 w 741079"/>
                  <a:gd name="connsiteY1" fmla="*/ 0 h 516419"/>
                  <a:gd name="connsiteX2" fmla="*/ 726531 w 741079"/>
                  <a:gd name="connsiteY2" fmla="*/ 67770 h 516419"/>
                  <a:gd name="connsiteX3" fmla="*/ 741079 w 741079"/>
                  <a:gd name="connsiteY3" fmla="*/ 516419 h 516419"/>
                  <a:gd name="connsiteX4" fmla="*/ 0 w 741079"/>
                  <a:gd name="connsiteY4" fmla="*/ 516419 h 516419"/>
                  <a:gd name="connsiteX5" fmla="*/ 0 w 741079"/>
                  <a:gd name="connsiteY5" fmla="*/ 13737 h 516419"/>
                  <a:gd name="connsiteX0" fmla="*/ 0 w 741079"/>
                  <a:gd name="connsiteY0" fmla="*/ 13737 h 516419"/>
                  <a:gd name="connsiteX1" fmla="*/ 214541 w 741079"/>
                  <a:gd name="connsiteY1" fmla="*/ 0 h 516419"/>
                  <a:gd name="connsiteX2" fmla="*/ 726531 w 741079"/>
                  <a:gd name="connsiteY2" fmla="*/ 67770 h 516419"/>
                  <a:gd name="connsiteX3" fmla="*/ 741079 w 741079"/>
                  <a:gd name="connsiteY3" fmla="*/ 516419 h 516419"/>
                  <a:gd name="connsiteX4" fmla="*/ 0 w 741079"/>
                  <a:gd name="connsiteY4" fmla="*/ 516419 h 516419"/>
                  <a:gd name="connsiteX5" fmla="*/ 0 w 741079"/>
                  <a:gd name="connsiteY5" fmla="*/ 13737 h 516419"/>
                  <a:gd name="connsiteX0" fmla="*/ 0 w 741079"/>
                  <a:gd name="connsiteY0" fmla="*/ 0 h 502682"/>
                  <a:gd name="connsiteX1" fmla="*/ 258183 w 741079"/>
                  <a:gd name="connsiteY1" fmla="*/ 4967 h 502682"/>
                  <a:gd name="connsiteX2" fmla="*/ 726531 w 741079"/>
                  <a:gd name="connsiteY2" fmla="*/ 54033 h 502682"/>
                  <a:gd name="connsiteX3" fmla="*/ 741079 w 741079"/>
                  <a:gd name="connsiteY3" fmla="*/ 502682 h 502682"/>
                  <a:gd name="connsiteX4" fmla="*/ 0 w 741079"/>
                  <a:gd name="connsiteY4" fmla="*/ 502682 h 502682"/>
                  <a:gd name="connsiteX5" fmla="*/ 0 w 741079"/>
                  <a:gd name="connsiteY5" fmla="*/ 0 h 502682"/>
                  <a:gd name="connsiteX0" fmla="*/ 0 w 741079"/>
                  <a:gd name="connsiteY0" fmla="*/ 10611 h 513293"/>
                  <a:gd name="connsiteX1" fmla="*/ 258183 w 741079"/>
                  <a:gd name="connsiteY1" fmla="*/ 15578 h 513293"/>
                  <a:gd name="connsiteX2" fmla="*/ 726531 w 741079"/>
                  <a:gd name="connsiteY2" fmla="*/ 64644 h 513293"/>
                  <a:gd name="connsiteX3" fmla="*/ 741079 w 741079"/>
                  <a:gd name="connsiteY3" fmla="*/ 513293 h 513293"/>
                  <a:gd name="connsiteX4" fmla="*/ 0 w 741079"/>
                  <a:gd name="connsiteY4" fmla="*/ 513293 h 513293"/>
                  <a:gd name="connsiteX5" fmla="*/ 0 w 741079"/>
                  <a:gd name="connsiteY5" fmla="*/ 10611 h 513293"/>
                  <a:gd name="connsiteX0" fmla="*/ 0 w 741079"/>
                  <a:gd name="connsiteY0" fmla="*/ 15561 h 518243"/>
                  <a:gd name="connsiteX1" fmla="*/ 258183 w 741079"/>
                  <a:gd name="connsiteY1" fmla="*/ 20528 h 518243"/>
                  <a:gd name="connsiteX2" fmla="*/ 726531 w 741079"/>
                  <a:gd name="connsiteY2" fmla="*/ 69594 h 518243"/>
                  <a:gd name="connsiteX3" fmla="*/ 741079 w 741079"/>
                  <a:gd name="connsiteY3" fmla="*/ 518243 h 518243"/>
                  <a:gd name="connsiteX4" fmla="*/ 0 w 741079"/>
                  <a:gd name="connsiteY4" fmla="*/ 518243 h 518243"/>
                  <a:gd name="connsiteX5" fmla="*/ 0 w 741079"/>
                  <a:gd name="connsiteY5" fmla="*/ 15561 h 518243"/>
                  <a:gd name="connsiteX0" fmla="*/ 0 w 741079"/>
                  <a:gd name="connsiteY0" fmla="*/ 15561 h 518243"/>
                  <a:gd name="connsiteX1" fmla="*/ 258183 w 741079"/>
                  <a:gd name="connsiteY1" fmla="*/ 20528 h 518243"/>
                  <a:gd name="connsiteX2" fmla="*/ 726531 w 741079"/>
                  <a:gd name="connsiteY2" fmla="*/ 69594 h 518243"/>
                  <a:gd name="connsiteX3" fmla="*/ 741079 w 741079"/>
                  <a:gd name="connsiteY3" fmla="*/ 518243 h 518243"/>
                  <a:gd name="connsiteX4" fmla="*/ 0 w 741079"/>
                  <a:gd name="connsiteY4" fmla="*/ 518243 h 518243"/>
                  <a:gd name="connsiteX5" fmla="*/ 0 w 741079"/>
                  <a:gd name="connsiteY5" fmla="*/ 15561 h 518243"/>
                  <a:gd name="connsiteX0" fmla="*/ 0 w 762127"/>
                  <a:gd name="connsiteY0" fmla="*/ 15561 h 518243"/>
                  <a:gd name="connsiteX1" fmla="*/ 258183 w 762127"/>
                  <a:gd name="connsiteY1" fmla="*/ 20528 h 518243"/>
                  <a:gd name="connsiteX2" fmla="*/ 726531 w 762127"/>
                  <a:gd name="connsiteY2" fmla="*/ 69594 h 518243"/>
                  <a:gd name="connsiteX3" fmla="*/ 741079 w 762127"/>
                  <a:gd name="connsiteY3" fmla="*/ 518243 h 518243"/>
                  <a:gd name="connsiteX4" fmla="*/ 0 w 762127"/>
                  <a:gd name="connsiteY4" fmla="*/ 518243 h 518243"/>
                  <a:gd name="connsiteX5" fmla="*/ 0 w 762127"/>
                  <a:gd name="connsiteY5" fmla="*/ 15561 h 518243"/>
                  <a:gd name="connsiteX0" fmla="*/ 0 w 741079"/>
                  <a:gd name="connsiteY0" fmla="*/ 15561 h 518243"/>
                  <a:gd name="connsiteX1" fmla="*/ 258183 w 741079"/>
                  <a:gd name="connsiteY1" fmla="*/ 20528 h 518243"/>
                  <a:gd name="connsiteX2" fmla="*/ 726531 w 741079"/>
                  <a:gd name="connsiteY2" fmla="*/ 69594 h 518243"/>
                  <a:gd name="connsiteX3" fmla="*/ 741079 w 741079"/>
                  <a:gd name="connsiteY3" fmla="*/ 518243 h 518243"/>
                  <a:gd name="connsiteX4" fmla="*/ 0 w 741079"/>
                  <a:gd name="connsiteY4" fmla="*/ 518243 h 518243"/>
                  <a:gd name="connsiteX5" fmla="*/ 0 w 741079"/>
                  <a:gd name="connsiteY5" fmla="*/ 15561 h 518243"/>
                  <a:gd name="connsiteX0" fmla="*/ 0 w 741079"/>
                  <a:gd name="connsiteY0" fmla="*/ 2431 h 505113"/>
                  <a:gd name="connsiteX1" fmla="*/ 297668 w 741079"/>
                  <a:gd name="connsiteY1" fmla="*/ 78056 h 505113"/>
                  <a:gd name="connsiteX2" fmla="*/ 726531 w 741079"/>
                  <a:gd name="connsiteY2" fmla="*/ 56464 h 505113"/>
                  <a:gd name="connsiteX3" fmla="*/ 741079 w 741079"/>
                  <a:gd name="connsiteY3" fmla="*/ 505113 h 505113"/>
                  <a:gd name="connsiteX4" fmla="*/ 0 w 741079"/>
                  <a:gd name="connsiteY4" fmla="*/ 505113 h 505113"/>
                  <a:gd name="connsiteX5" fmla="*/ 0 w 741079"/>
                  <a:gd name="connsiteY5" fmla="*/ 2431 h 505113"/>
                  <a:gd name="connsiteX0" fmla="*/ 0 w 741079"/>
                  <a:gd name="connsiteY0" fmla="*/ 5967 h 508649"/>
                  <a:gd name="connsiteX1" fmla="*/ 291434 w 741079"/>
                  <a:gd name="connsiteY1" fmla="*/ 37950 h 508649"/>
                  <a:gd name="connsiteX2" fmla="*/ 726531 w 741079"/>
                  <a:gd name="connsiteY2" fmla="*/ 60000 h 508649"/>
                  <a:gd name="connsiteX3" fmla="*/ 741079 w 741079"/>
                  <a:gd name="connsiteY3" fmla="*/ 508649 h 508649"/>
                  <a:gd name="connsiteX4" fmla="*/ 0 w 741079"/>
                  <a:gd name="connsiteY4" fmla="*/ 508649 h 508649"/>
                  <a:gd name="connsiteX5" fmla="*/ 0 w 741079"/>
                  <a:gd name="connsiteY5" fmla="*/ 5967 h 508649"/>
                  <a:gd name="connsiteX0" fmla="*/ 0 w 741079"/>
                  <a:gd name="connsiteY0" fmla="*/ 2753 h 505435"/>
                  <a:gd name="connsiteX1" fmla="*/ 372483 w 741079"/>
                  <a:gd name="connsiteY1" fmla="*/ 70065 h 505435"/>
                  <a:gd name="connsiteX2" fmla="*/ 726531 w 741079"/>
                  <a:gd name="connsiteY2" fmla="*/ 56786 h 505435"/>
                  <a:gd name="connsiteX3" fmla="*/ 741079 w 741079"/>
                  <a:gd name="connsiteY3" fmla="*/ 505435 h 505435"/>
                  <a:gd name="connsiteX4" fmla="*/ 0 w 741079"/>
                  <a:gd name="connsiteY4" fmla="*/ 505435 h 505435"/>
                  <a:gd name="connsiteX5" fmla="*/ 0 w 741079"/>
                  <a:gd name="connsiteY5" fmla="*/ 2753 h 505435"/>
                  <a:gd name="connsiteX0" fmla="*/ 0 w 741079"/>
                  <a:gd name="connsiteY0" fmla="*/ 5157 h 507839"/>
                  <a:gd name="connsiteX1" fmla="*/ 372483 w 741079"/>
                  <a:gd name="connsiteY1" fmla="*/ 72469 h 507839"/>
                  <a:gd name="connsiteX2" fmla="*/ 726531 w 741079"/>
                  <a:gd name="connsiteY2" fmla="*/ 59190 h 507839"/>
                  <a:gd name="connsiteX3" fmla="*/ 741079 w 741079"/>
                  <a:gd name="connsiteY3" fmla="*/ 507839 h 507839"/>
                  <a:gd name="connsiteX4" fmla="*/ 0 w 741079"/>
                  <a:gd name="connsiteY4" fmla="*/ 507839 h 507839"/>
                  <a:gd name="connsiteX5" fmla="*/ 0 w 741079"/>
                  <a:gd name="connsiteY5" fmla="*/ 5157 h 507839"/>
                  <a:gd name="connsiteX0" fmla="*/ 0 w 741079"/>
                  <a:gd name="connsiteY0" fmla="*/ 5157 h 507839"/>
                  <a:gd name="connsiteX1" fmla="*/ 372483 w 741079"/>
                  <a:gd name="connsiteY1" fmla="*/ 72469 h 507839"/>
                  <a:gd name="connsiteX2" fmla="*/ 726531 w 741079"/>
                  <a:gd name="connsiteY2" fmla="*/ 59190 h 507839"/>
                  <a:gd name="connsiteX3" fmla="*/ 741079 w 741079"/>
                  <a:gd name="connsiteY3" fmla="*/ 507839 h 507839"/>
                  <a:gd name="connsiteX4" fmla="*/ 0 w 741079"/>
                  <a:gd name="connsiteY4" fmla="*/ 507839 h 507839"/>
                  <a:gd name="connsiteX5" fmla="*/ 0 w 741079"/>
                  <a:gd name="connsiteY5" fmla="*/ 5157 h 507839"/>
                  <a:gd name="connsiteX0" fmla="*/ 0 w 741079"/>
                  <a:gd name="connsiteY0" fmla="*/ 5157 h 507839"/>
                  <a:gd name="connsiteX1" fmla="*/ 372483 w 741079"/>
                  <a:gd name="connsiteY1" fmla="*/ 72469 h 507839"/>
                  <a:gd name="connsiteX2" fmla="*/ 726531 w 741079"/>
                  <a:gd name="connsiteY2" fmla="*/ 59190 h 507839"/>
                  <a:gd name="connsiteX3" fmla="*/ 741079 w 741079"/>
                  <a:gd name="connsiteY3" fmla="*/ 507839 h 507839"/>
                  <a:gd name="connsiteX4" fmla="*/ 0 w 741079"/>
                  <a:gd name="connsiteY4" fmla="*/ 507839 h 507839"/>
                  <a:gd name="connsiteX5" fmla="*/ 0 w 741079"/>
                  <a:gd name="connsiteY5" fmla="*/ 5157 h 507839"/>
                  <a:gd name="connsiteX0" fmla="*/ 0 w 741079"/>
                  <a:gd name="connsiteY0" fmla="*/ 5157 h 507839"/>
                  <a:gd name="connsiteX1" fmla="*/ 372483 w 741079"/>
                  <a:gd name="connsiteY1" fmla="*/ 72469 h 507839"/>
                  <a:gd name="connsiteX2" fmla="*/ 726531 w 741079"/>
                  <a:gd name="connsiteY2" fmla="*/ 59190 h 507839"/>
                  <a:gd name="connsiteX3" fmla="*/ 741079 w 741079"/>
                  <a:gd name="connsiteY3" fmla="*/ 507839 h 507839"/>
                  <a:gd name="connsiteX4" fmla="*/ 0 w 741079"/>
                  <a:gd name="connsiteY4" fmla="*/ 507839 h 507839"/>
                  <a:gd name="connsiteX5" fmla="*/ 0 w 741079"/>
                  <a:gd name="connsiteY5" fmla="*/ 5157 h 507839"/>
                  <a:gd name="connsiteX0" fmla="*/ 0 w 741079"/>
                  <a:gd name="connsiteY0" fmla="*/ 5157 h 507839"/>
                  <a:gd name="connsiteX1" fmla="*/ 372483 w 741079"/>
                  <a:gd name="connsiteY1" fmla="*/ 72469 h 507839"/>
                  <a:gd name="connsiteX2" fmla="*/ 726531 w 741079"/>
                  <a:gd name="connsiteY2" fmla="*/ 59190 h 507839"/>
                  <a:gd name="connsiteX3" fmla="*/ 741079 w 741079"/>
                  <a:gd name="connsiteY3" fmla="*/ 507839 h 507839"/>
                  <a:gd name="connsiteX4" fmla="*/ 0 w 741079"/>
                  <a:gd name="connsiteY4" fmla="*/ 507839 h 507839"/>
                  <a:gd name="connsiteX5" fmla="*/ 0 w 741079"/>
                  <a:gd name="connsiteY5" fmla="*/ 5157 h 507839"/>
                  <a:gd name="connsiteX0" fmla="*/ 0 w 741079"/>
                  <a:gd name="connsiteY0" fmla="*/ 2249 h 504931"/>
                  <a:gd name="connsiteX1" fmla="*/ 372483 w 741079"/>
                  <a:gd name="connsiteY1" fmla="*/ 69561 h 504931"/>
                  <a:gd name="connsiteX2" fmla="*/ 726531 w 741079"/>
                  <a:gd name="connsiteY2" fmla="*/ 56282 h 504931"/>
                  <a:gd name="connsiteX3" fmla="*/ 741079 w 741079"/>
                  <a:gd name="connsiteY3" fmla="*/ 504931 h 504931"/>
                  <a:gd name="connsiteX4" fmla="*/ 0 w 741079"/>
                  <a:gd name="connsiteY4" fmla="*/ 504931 h 504931"/>
                  <a:gd name="connsiteX5" fmla="*/ 0 w 741079"/>
                  <a:gd name="connsiteY5" fmla="*/ 2249 h 504931"/>
                  <a:gd name="connsiteX0" fmla="*/ 0 w 741079"/>
                  <a:gd name="connsiteY0" fmla="*/ 2249 h 504931"/>
                  <a:gd name="connsiteX1" fmla="*/ 372483 w 741079"/>
                  <a:gd name="connsiteY1" fmla="*/ 69561 h 504931"/>
                  <a:gd name="connsiteX2" fmla="*/ 697437 w 741079"/>
                  <a:gd name="connsiteY2" fmla="*/ 180973 h 504931"/>
                  <a:gd name="connsiteX3" fmla="*/ 741079 w 741079"/>
                  <a:gd name="connsiteY3" fmla="*/ 504931 h 504931"/>
                  <a:gd name="connsiteX4" fmla="*/ 0 w 741079"/>
                  <a:gd name="connsiteY4" fmla="*/ 504931 h 504931"/>
                  <a:gd name="connsiteX5" fmla="*/ 0 w 741079"/>
                  <a:gd name="connsiteY5" fmla="*/ 2249 h 504931"/>
                  <a:gd name="connsiteX0" fmla="*/ 0 w 741079"/>
                  <a:gd name="connsiteY0" fmla="*/ 43203 h 545885"/>
                  <a:gd name="connsiteX1" fmla="*/ 345467 w 741079"/>
                  <a:gd name="connsiteY1" fmla="*/ 4528 h 545885"/>
                  <a:gd name="connsiteX2" fmla="*/ 697437 w 741079"/>
                  <a:gd name="connsiteY2" fmla="*/ 221927 h 545885"/>
                  <a:gd name="connsiteX3" fmla="*/ 741079 w 741079"/>
                  <a:gd name="connsiteY3" fmla="*/ 545885 h 545885"/>
                  <a:gd name="connsiteX4" fmla="*/ 0 w 741079"/>
                  <a:gd name="connsiteY4" fmla="*/ 545885 h 545885"/>
                  <a:gd name="connsiteX5" fmla="*/ 0 w 741079"/>
                  <a:gd name="connsiteY5" fmla="*/ 43203 h 545885"/>
                  <a:gd name="connsiteX0" fmla="*/ 0 w 741079"/>
                  <a:gd name="connsiteY0" fmla="*/ 43203 h 545885"/>
                  <a:gd name="connsiteX1" fmla="*/ 345467 w 741079"/>
                  <a:gd name="connsiteY1" fmla="*/ 4528 h 545885"/>
                  <a:gd name="connsiteX2" fmla="*/ 687046 w 741079"/>
                  <a:gd name="connsiteY2" fmla="*/ 101393 h 545885"/>
                  <a:gd name="connsiteX3" fmla="*/ 741079 w 741079"/>
                  <a:gd name="connsiteY3" fmla="*/ 545885 h 545885"/>
                  <a:gd name="connsiteX4" fmla="*/ 0 w 741079"/>
                  <a:gd name="connsiteY4" fmla="*/ 545885 h 545885"/>
                  <a:gd name="connsiteX5" fmla="*/ 0 w 741079"/>
                  <a:gd name="connsiteY5" fmla="*/ 43203 h 545885"/>
                  <a:gd name="connsiteX0" fmla="*/ 0 w 741079"/>
                  <a:gd name="connsiteY0" fmla="*/ 43203 h 545885"/>
                  <a:gd name="connsiteX1" fmla="*/ 345467 w 741079"/>
                  <a:gd name="connsiteY1" fmla="*/ 4528 h 545885"/>
                  <a:gd name="connsiteX2" fmla="*/ 718219 w 741079"/>
                  <a:gd name="connsiteY2" fmla="*/ 86845 h 545885"/>
                  <a:gd name="connsiteX3" fmla="*/ 741079 w 741079"/>
                  <a:gd name="connsiteY3" fmla="*/ 545885 h 545885"/>
                  <a:gd name="connsiteX4" fmla="*/ 0 w 741079"/>
                  <a:gd name="connsiteY4" fmla="*/ 545885 h 545885"/>
                  <a:gd name="connsiteX5" fmla="*/ 0 w 741079"/>
                  <a:gd name="connsiteY5" fmla="*/ 43203 h 545885"/>
                  <a:gd name="connsiteX0" fmla="*/ 0 w 741079"/>
                  <a:gd name="connsiteY0" fmla="*/ 43203 h 545885"/>
                  <a:gd name="connsiteX1" fmla="*/ 345467 w 741079"/>
                  <a:gd name="connsiteY1" fmla="*/ 4528 h 545885"/>
                  <a:gd name="connsiteX2" fmla="*/ 684968 w 741079"/>
                  <a:gd name="connsiteY2" fmla="*/ 86845 h 545885"/>
                  <a:gd name="connsiteX3" fmla="*/ 741079 w 741079"/>
                  <a:gd name="connsiteY3" fmla="*/ 545885 h 545885"/>
                  <a:gd name="connsiteX4" fmla="*/ 0 w 741079"/>
                  <a:gd name="connsiteY4" fmla="*/ 545885 h 545885"/>
                  <a:gd name="connsiteX5" fmla="*/ 0 w 741079"/>
                  <a:gd name="connsiteY5" fmla="*/ 43203 h 545885"/>
                  <a:gd name="connsiteX0" fmla="*/ 0 w 741079"/>
                  <a:gd name="connsiteY0" fmla="*/ 43203 h 545885"/>
                  <a:gd name="connsiteX1" fmla="*/ 345467 w 741079"/>
                  <a:gd name="connsiteY1" fmla="*/ 4528 h 545885"/>
                  <a:gd name="connsiteX2" fmla="*/ 684968 w 741079"/>
                  <a:gd name="connsiteY2" fmla="*/ 86845 h 545885"/>
                  <a:gd name="connsiteX3" fmla="*/ 741079 w 741079"/>
                  <a:gd name="connsiteY3" fmla="*/ 545885 h 545885"/>
                  <a:gd name="connsiteX4" fmla="*/ 0 w 741079"/>
                  <a:gd name="connsiteY4" fmla="*/ 545885 h 545885"/>
                  <a:gd name="connsiteX5" fmla="*/ 0 w 741079"/>
                  <a:gd name="connsiteY5" fmla="*/ 43203 h 545885"/>
                  <a:gd name="connsiteX0" fmla="*/ 0 w 778486"/>
                  <a:gd name="connsiteY0" fmla="*/ 43203 h 577058"/>
                  <a:gd name="connsiteX1" fmla="*/ 345467 w 778486"/>
                  <a:gd name="connsiteY1" fmla="*/ 4528 h 577058"/>
                  <a:gd name="connsiteX2" fmla="*/ 684968 w 778486"/>
                  <a:gd name="connsiteY2" fmla="*/ 86845 h 577058"/>
                  <a:gd name="connsiteX3" fmla="*/ 778486 w 778486"/>
                  <a:gd name="connsiteY3" fmla="*/ 577058 h 577058"/>
                  <a:gd name="connsiteX4" fmla="*/ 0 w 778486"/>
                  <a:gd name="connsiteY4" fmla="*/ 545885 h 577058"/>
                  <a:gd name="connsiteX5" fmla="*/ 0 w 778486"/>
                  <a:gd name="connsiteY5" fmla="*/ 43203 h 577058"/>
                  <a:gd name="connsiteX0" fmla="*/ 0 w 778486"/>
                  <a:gd name="connsiteY0" fmla="*/ 43203 h 577058"/>
                  <a:gd name="connsiteX1" fmla="*/ 345467 w 778486"/>
                  <a:gd name="connsiteY1" fmla="*/ 4528 h 577058"/>
                  <a:gd name="connsiteX2" fmla="*/ 684968 w 778486"/>
                  <a:gd name="connsiteY2" fmla="*/ 86845 h 577058"/>
                  <a:gd name="connsiteX3" fmla="*/ 778486 w 778486"/>
                  <a:gd name="connsiteY3" fmla="*/ 577058 h 577058"/>
                  <a:gd name="connsiteX4" fmla="*/ 0 w 778486"/>
                  <a:gd name="connsiteY4" fmla="*/ 545885 h 577058"/>
                  <a:gd name="connsiteX5" fmla="*/ 0 w 778486"/>
                  <a:gd name="connsiteY5" fmla="*/ 43203 h 577058"/>
                  <a:gd name="connsiteX0" fmla="*/ 0 w 778486"/>
                  <a:gd name="connsiteY0" fmla="*/ 43203 h 577058"/>
                  <a:gd name="connsiteX1" fmla="*/ 345467 w 778486"/>
                  <a:gd name="connsiteY1" fmla="*/ 4528 h 577058"/>
                  <a:gd name="connsiteX2" fmla="*/ 684968 w 778486"/>
                  <a:gd name="connsiteY2" fmla="*/ 86845 h 577058"/>
                  <a:gd name="connsiteX3" fmla="*/ 778486 w 778486"/>
                  <a:gd name="connsiteY3" fmla="*/ 577058 h 577058"/>
                  <a:gd name="connsiteX4" fmla="*/ 0 w 778486"/>
                  <a:gd name="connsiteY4" fmla="*/ 545885 h 577058"/>
                  <a:gd name="connsiteX5" fmla="*/ 0 w 778486"/>
                  <a:gd name="connsiteY5" fmla="*/ 43203 h 577058"/>
                  <a:gd name="connsiteX0" fmla="*/ 0 w 784720"/>
                  <a:gd name="connsiteY0" fmla="*/ 43203 h 577058"/>
                  <a:gd name="connsiteX1" fmla="*/ 345467 w 784720"/>
                  <a:gd name="connsiteY1" fmla="*/ 4528 h 577058"/>
                  <a:gd name="connsiteX2" fmla="*/ 784720 w 784720"/>
                  <a:gd name="connsiteY2" fmla="*/ 124253 h 577058"/>
                  <a:gd name="connsiteX3" fmla="*/ 778486 w 784720"/>
                  <a:gd name="connsiteY3" fmla="*/ 577058 h 577058"/>
                  <a:gd name="connsiteX4" fmla="*/ 0 w 784720"/>
                  <a:gd name="connsiteY4" fmla="*/ 545885 h 577058"/>
                  <a:gd name="connsiteX5" fmla="*/ 0 w 784720"/>
                  <a:gd name="connsiteY5" fmla="*/ 43203 h 577058"/>
                  <a:gd name="connsiteX0" fmla="*/ 0 w 797189"/>
                  <a:gd name="connsiteY0" fmla="*/ 43203 h 577058"/>
                  <a:gd name="connsiteX1" fmla="*/ 345467 w 797189"/>
                  <a:gd name="connsiteY1" fmla="*/ 4528 h 577058"/>
                  <a:gd name="connsiteX2" fmla="*/ 797189 w 797189"/>
                  <a:gd name="connsiteY2" fmla="*/ 86846 h 577058"/>
                  <a:gd name="connsiteX3" fmla="*/ 778486 w 797189"/>
                  <a:gd name="connsiteY3" fmla="*/ 577058 h 577058"/>
                  <a:gd name="connsiteX4" fmla="*/ 0 w 797189"/>
                  <a:gd name="connsiteY4" fmla="*/ 545885 h 577058"/>
                  <a:gd name="connsiteX5" fmla="*/ 0 w 797189"/>
                  <a:gd name="connsiteY5" fmla="*/ 43203 h 577058"/>
                  <a:gd name="connsiteX0" fmla="*/ 0 w 797189"/>
                  <a:gd name="connsiteY0" fmla="*/ 43203 h 577058"/>
                  <a:gd name="connsiteX1" fmla="*/ 345467 w 797189"/>
                  <a:gd name="connsiteY1" fmla="*/ 4528 h 577058"/>
                  <a:gd name="connsiteX2" fmla="*/ 797189 w 797189"/>
                  <a:gd name="connsiteY2" fmla="*/ 86846 h 577058"/>
                  <a:gd name="connsiteX3" fmla="*/ 778486 w 797189"/>
                  <a:gd name="connsiteY3" fmla="*/ 577058 h 577058"/>
                  <a:gd name="connsiteX4" fmla="*/ 0 w 797189"/>
                  <a:gd name="connsiteY4" fmla="*/ 545885 h 577058"/>
                  <a:gd name="connsiteX5" fmla="*/ 0 w 797189"/>
                  <a:gd name="connsiteY5" fmla="*/ 43203 h 577058"/>
                  <a:gd name="connsiteX0" fmla="*/ 0 w 830440"/>
                  <a:gd name="connsiteY0" fmla="*/ 43203 h 577058"/>
                  <a:gd name="connsiteX1" fmla="*/ 345467 w 830440"/>
                  <a:gd name="connsiteY1" fmla="*/ 4528 h 577058"/>
                  <a:gd name="connsiteX2" fmla="*/ 830440 w 830440"/>
                  <a:gd name="connsiteY2" fmla="*/ 30735 h 577058"/>
                  <a:gd name="connsiteX3" fmla="*/ 778486 w 830440"/>
                  <a:gd name="connsiteY3" fmla="*/ 577058 h 577058"/>
                  <a:gd name="connsiteX4" fmla="*/ 0 w 830440"/>
                  <a:gd name="connsiteY4" fmla="*/ 545885 h 577058"/>
                  <a:gd name="connsiteX5" fmla="*/ 0 w 830440"/>
                  <a:gd name="connsiteY5" fmla="*/ 43203 h 577058"/>
                  <a:gd name="connsiteX0" fmla="*/ 0 w 778486"/>
                  <a:gd name="connsiteY0" fmla="*/ 43203 h 577058"/>
                  <a:gd name="connsiteX1" fmla="*/ 345467 w 778486"/>
                  <a:gd name="connsiteY1" fmla="*/ 4528 h 577058"/>
                  <a:gd name="connsiteX2" fmla="*/ 766017 w 778486"/>
                  <a:gd name="connsiteY2" fmla="*/ 34891 h 577058"/>
                  <a:gd name="connsiteX3" fmla="*/ 778486 w 778486"/>
                  <a:gd name="connsiteY3" fmla="*/ 577058 h 577058"/>
                  <a:gd name="connsiteX4" fmla="*/ 0 w 778486"/>
                  <a:gd name="connsiteY4" fmla="*/ 545885 h 577058"/>
                  <a:gd name="connsiteX5" fmla="*/ 0 w 778486"/>
                  <a:gd name="connsiteY5" fmla="*/ 43203 h 577058"/>
                  <a:gd name="connsiteX0" fmla="*/ 0 w 784720"/>
                  <a:gd name="connsiteY0" fmla="*/ 43203 h 577058"/>
                  <a:gd name="connsiteX1" fmla="*/ 345467 w 784720"/>
                  <a:gd name="connsiteY1" fmla="*/ 4528 h 577058"/>
                  <a:gd name="connsiteX2" fmla="*/ 784720 w 784720"/>
                  <a:gd name="connsiteY2" fmla="*/ 34891 h 577058"/>
                  <a:gd name="connsiteX3" fmla="*/ 778486 w 784720"/>
                  <a:gd name="connsiteY3" fmla="*/ 577058 h 577058"/>
                  <a:gd name="connsiteX4" fmla="*/ 0 w 784720"/>
                  <a:gd name="connsiteY4" fmla="*/ 545885 h 577058"/>
                  <a:gd name="connsiteX5" fmla="*/ 0 w 784720"/>
                  <a:gd name="connsiteY5" fmla="*/ 43203 h 577058"/>
                  <a:gd name="connsiteX0" fmla="*/ 0 w 784720"/>
                  <a:gd name="connsiteY0" fmla="*/ 43203 h 577058"/>
                  <a:gd name="connsiteX1" fmla="*/ 345467 w 784720"/>
                  <a:gd name="connsiteY1" fmla="*/ 4528 h 577058"/>
                  <a:gd name="connsiteX2" fmla="*/ 784720 w 784720"/>
                  <a:gd name="connsiteY2" fmla="*/ 34891 h 577058"/>
                  <a:gd name="connsiteX3" fmla="*/ 778486 w 784720"/>
                  <a:gd name="connsiteY3" fmla="*/ 577058 h 577058"/>
                  <a:gd name="connsiteX4" fmla="*/ 0 w 784720"/>
                  <a:gd name="connsiteY4" fmla="*/ 545885 h 577058"/>
                  <a:gd name="connsiteX5" fmla="*/ 0 w 784720"/>
                  <a:gd name="connsiteY5" fmla="*/ 43203 h 577058"/>
                  <a:gd name="connsiteX0" fmla="*/ 0 w 778486"/>
                  <a:gd name="connsiteY0" fmla="*/ 43203 h 577058"/>
                  <a:gd name="connsiteX1" fmla="*/ 345467 w 778486"/>
                  <a:gd name="connsiteY1" fmla="*/ 4528 h 577058"/>
                  <a:gd name="connsiteX2" fmla="*/ 778485 w 778486"/>
                  <a:gd name="connsiteY2" fmla="*/ 86846 h 577058"/>
                  <a:gd name="connsiteX3" fmla="*/ 778486 w 778486"/>
                  <a:gd name="connsiteY3" fmla="*/ 577058 h 577058"/>
                  <a:gd name="connsiteX4" fmla="*/ 0 w 778486"/>
                  <a:gd name="connsiteY4" fmla="*/ 545885 h 577058"/>
                  <a:gd name="connsiteX5" fmla="*/ 0 w 778486"/>
                  <a:gd name="connsiteY5" fmla="*/ 43203 h 577058"/>
                  <a:gd name="connsiteX0" fmla="*/ 0 w 778486"/>
                  <a:gd name="connsiteY0" fmla="*/ 43336 h 577191"/>
                  <a:gd name="connsiteX1" fmla="*/ 778485 w 778486"/>
                  <a:gd name="connsiteY1" fmla="*/ 86979 h 577191"/>
                  <a:gd name="connsiteX2" fmla="*/ 778486 w 778486"/>
                  <a:gd name="connsiteY2" fmla="*/ 577191 h 577191"/>
                  <a:gd name="connsiteX3" fmla="*/ 0 w 778486"/>
                  <a:gd name="connsiteY3" fmla="*/ 546018 h 577191"/>
                  <a:gd name="connsiteX4" fmla="*/ 0 w 778486"/>
                  <a:gd name="connsiteY4" fmla="*/ 43336 h 577191"/>
                  <a:gd name="connsiteX0" fmla="*/ 0 w 778486"/>
                  <a:gd name="connsiteY0" fmla="*/ 26280 h 560135"/>
                  <a:gd name="connsiteX1" fmla="*/ 778485 w 778486"/>
                  <a:gd name="connsiteY1" fmla="*/ 69923 h 560135"/>
                  <a:gd name="connsiteX2" fmla="*/ 778486 w 778486"/>
                  <a:gd name="connsiteY2" fmla="*/ 560135 h 560135"/>
                  <a:gd name="connsiteX3" fmla="*/ 0 w 778486"/>
                  <a:gd name="connsiteY3" fmla="*/ 528962 h 560135"/>
                  <a:gd name="connsiteX4" fmla="*/ 0 w 778486"/>
                  <a:gd name="connsiteY4" fmla="*/ 26280 h 560135"/>
                  <a:gd name="connsiteX0" fmla="*/ 0 w 778486"/>
                  <a:gd name="connsiteY0" fmla="*/ 89572 h 623427"/>
                  <a:gd name="connsiteX1" fmla="*/ 778485 w 778486"/>
                  <a:gd name="connsiteY1" fmla="*/ 133215 h 623427"/>
                  <a:gd name="connsiteX2" fmla="*/ 778486 w 778486"/>
                  <a:gd name="connsiteY2" fmla="*/ 623427 h 623427"/>
                  <a:gd name="connsiteX3" fmla="*/ 0 w 778486"/>
                  <a:gd name="connsiteY3" fmla="*/ 592254 h 623427"/>
                  <a:gd name="connsiteX4" fmla="*/ 0 w 778486"/>
                  <a:gd name="connsiteY4" fmla="*/ 89572 h 623427"/>
                  <a:gd name="connsiteX0" fmla="*/ 0 w 778486"/>
                  <a:gd name="connsiteY0" fmla="*/ 79341 h 613196"/>
                  <a:gd name="connsiteX1" fmla="*/ 778485 w 778486"/>
                  <a:gd name="connsiteY1" fmla="*/ 122984 h 613196"/>
                  <a:gd name="connsiteX2" fmla="*/ 778486 w 778486"/>
                  <a:gd name="connsiteY2" fmla="*/ 613196 h 613196"/>
                  <a:gd name="connsiteX3" fmla="*/ 0 w 778486"/>
                  <a:gd name="connsiteY3" fmla="*/ 582023 h 613196"/>
                  <a:gd name="connsiteX4" fmla="*/ 0 w 778486"/>
                  <a:gd name="connsiteY4" fmla="*/ 79341 h 613196"/>
                  <a:gd name="connsiteX0" fmla="*/ 0 w 778486"/>
                  <a:gd name="connsiteY0" fmla="*/ 28421 h 562276"/>
                  <a:gd name="connsiteX1" fmla="*/ 778485 w 778486"/>
                  <a:gd name="connsiteY1" fmla="*/ 72064 h 562276"/>
                  <a:gd name="connsiteX2" fmla="*/ 778486 w 778486"/>
                  <a:gd name="connsiteY2" fmla="*/ 562276 h 562276"/>
                  <a:gd name="connsiteX3" fmla="*/ 0 w 778486"/>
                  <a:gd name="connsiteY3" fmla="*/ 531103 h 562276"/>
                  <a:gd name="connsiteX4" fmla="*/ 0 w 778486"/>
                  <a:gd name="connsiteY4" fmla="*/ 28421 h 562276"/>
                  <a:gd name="connsiteX0" fmla="*/ 0 w 778486"/>
                  <a:gd name="connsiteY0" fmla="*/ 28421 h 562276"/>
                  <a:gd name="connsiteX1" fmla="*/ 778485 w 778486"/>
                  <a:gd name="connsiteY1" fmla="*/ 72064 h 562276"/>
                  <a:gd name="connsiteX2" fmla="*/ 778486 w 778486"/>
                  <a:gd name="connsiteY2" fmla="*/ 562276 h 562276"/>
                  <a:gd name="connsiteX3" fmla="*/ 0 w 778486"/>
                  <a:gd name="connsiteY3" fmla="*/ 531103 h 562276"/>
                  <a:gd name="connsiteX4" fmla="*/ 0 w 778486"/>
                  <a:gd name="connsiteY4" fmla="*/ 28421 h 562276"/>
                  <a:gd name="connsiteX0" fmla="*/ 0 w 778486"/>
                  <a:gd name="connsiteY0" fmla="*/ 28421 h 562276"/>
                  <a:gd name="connsiteX1" fmla="*/ 778485 w 778486"/>
                  <a:gd name="connsiteY1" fmla="*/ 72064 h 562276"/>
                  <a:gd name="connsiteX2" fmla="*/ 778486 w 778486"/>
                  <a:gd name="connsiteY2" fmla="*/ 562276 h 562276"/>
                  <a:gd name="connsiteX3" fmla="*/ 0 w 778486"/>
                  <a:gd name="connsiteY3" fmla="*/ 531103 h 562276"/>
                  <a:gd name="connsiteX4" fmla="*/ 0 w 778486"/>
                  <a:gd name="connsiteY4" fmla="*/ 28421 h 562276"/>
                  <a:gd name="connsiteX0" fmla="*/ 0 w 778486"/>
                  <a:gd name="connsiteY0" fmla="*/ 4821 h 538676"/>
                  <a:gd name="connsiteX1" fmla="*/ 778485 w 778486"/>
                  <a:gd name="connsiteY1" fmla="*/ 48464 h 538676"/>
                  <a:gd name="connsiteX2" fmla="*/ 778486 w 778486"/>
                  <a:gd name="connsiteY2" fmla="*/ 538676 h 538676"/>
                  <a:gd name="connsiteX3" fmla="*/ 0 w 778486"/>
                  <a:gd name="connsiteY3" fmla="*/ 507503 h 538676"/>
                  <a:gd name="connsiteX4" fmla="*/ 0 w 778486"/>
                  <a:gd name="connsiteY4" fmla="*/ 4821 h 538676"/>
                  <a:gd name="connsiteX0" fmla="*/ 0 w 784720"/>
                  <a:gd name="connsiteY0" fmla="*/ 5824 h 539679"/>
                  <a:gd name="connsiteX1" fmla="*/ 784720 w 784720"/>
                  <a:gd name="connsiteY1" fmla="*/ 24529 h 539679"/>
                  <a:gd name="connsiteX2" fmla="*/ 778486 w 784720"/>
                  <a:gd name="connsiteY2" fmla="*/ 539679 h 539679"/>
                  <a:gd name="connsiteX3" fmla="*/ 0 w 784720"/>
                  <a:gd name="connsiteY3" fmla="*/ 508506 h 539679"/>
                  <a:gd name="connsiteX4" fmla="*/ 0 w 784720"/>
                  <a:gd name="connsiteY4" fmla="*/ 5824 h 539679"/>
                  <a:gd name="connsiteX0" fmla="*/ 0 w 784720"/>
                  <a:gd name="connsiteY0" fmla="*/ 5824 h 539679"/>
                  <a:gd name="connsiteX1" fmla="*/ 784720 w 784720"/>
                  <a:gd name="connsiteY1" fmla="*/ 24529 h 539679"/>
                  <a:gd name="connsiteX2" fmla="*/ 778486 w 784720"/>
                  <a:gd name="connsiteY2" fmla="*/ 539679 h 539679"/>
                  <a:gd name="connsiteX3" fmla="*/ 0 w 784720"/>
                  <a:gd name="connsiteY3" fmla="*/ 508506 h 539679"/>
                  <a:gd name="connsiteX4" fmla="*/ 0 w 784720"/>
                  <a:gd name="connsiteY4" fmla="*/ 5824 h 539679"/>
                  <a:gd name="connsiteX0" fmla="*/ 0 w 784720"/>
                  <a:gd name="connsiteY0" fmla="*/ 5824 h 539679"/>
                  <a:gd name="connsiteX1" fmla="*/ 784720 w 784720"/>
                  <a:gd name="connsiteY1" fmla="*/ 24529 h 539679"/>
                  <a:gd name="connsiteX2" fmla="*/ 778486 w 784720"/>
                  <a:gd name="connsiteY2" fmla="*/ 539679 h 539679"/>
                  <a:gd name="connsiteX3" fmla="*/ 0 w 784720"/>
                  <a:gd name="connsiteY3" fmla="*/ 508506 h 539679"/>
                  <a:gd name="connsiteX4" fmla="*/ 0 w 784720"/>
                  <a:gd name="connsiteY4" fmla="*/ 5824 h 539679"/>
                  <a:gd name="connsiteX0" fmla="*/ 0 w 788770"/>
                  <a:gd name="connsiteY0" fmla="*/ 5824 h 539679"/>
                  <a:gd name="connsiteX1" fmla="*/ 784720 w 788770"/>
                  <a:gd name="connsiteY1" fmla="*/ 24529 h 539679"/>
                  <a:gd name="connsiteX2" fmla="*/ 778486 w 788770"/>
                  <a:gd name="connsiteY2" fmla="*/ 539679 h 539679"/>
                  <a:gd name="connsiteX3" fmla="*/ 0 w 788770"/>
                  <a:gd name="connsiteY3" fmla="*/ 508506 h 539679"/>
                  <a:gd name="connsiteX4" fmla="*/ 0 w 788770"/>
                  <a:gd name="connsiteY4" fmla="*/ 5824 h 539679"/>
                  <a:gd name="connsiteX0" fmla="*/ 0 w 788770"/>
                  <a:gd name="connsiteY0" fmla="*/ 5824 h 544979"/>
                  <a:gd name="connsiteX1" fmla="*/ 784720 w 788770"/>
                  <a:gd name="connsiteY1" fmla="*/ 24529 h 544979"/>
                  <a:gd name="connsiteX2" fmla="*/ 778486 w 788770"/>
                  <a:gd name="connsiteY2" fmla="*/ 539679 h 544979"/>
                  <a:gd name="connsiteX3" fmla="*/ 0 w 788770"/>
                  <a:gd name="connsiteY3" fmla="*/ 508506 h 544979"/>
                  <a:gd name="connsiteX4" fmla="*/ 0 w 788770"/>
                  <a:gd name="connsiteY4" fmla="*/ 5824 h 544979"/>
                  <a:gd name="connsiteX0" fmla="*/ 0 w 788770"/>
                  <a:gd name="connsiteY0" fmla="*/ 38381 h 577536"/>
                  <a:gd name="connsiteX1" fmla="*/ 784720 w 788770"/>
                  <a:gd name="connsiteY1" fmla="*/ 57086 h 577536"/>
                  <a:gd name="connsiteX2" fmla="*/ 778486 w 788770"/>
                  <a:gd name="connsiteY2" fmla="*/ 572236 h 577536"/>
                  <a:gd name="connsiteX3" fmla="*/ 0 w 788770"/>
                  <a:gd name="connsiteY3" fmla="*/ 541063 h 577536"/>
                  <a:gd name="connsiteX4" fmla="*/ 0 w 788770"/>
                  <a:gd name="connsiteY4" fmla="*/ 38381 h 577536"/>
                  <a:gd name="connsiteX0" fmla="*/ 0 w 788770"/>
                  <a:gd name="connsiteY0" fmla="*/ 27624 h 566779"/>
                  <a:gd name="connsiteX1" fmla="*/ 784720 w 788770"/>
                  <a:gd name="connsiteY1" fmla="*/ 46329 h 566779"/>
                  <a:gd name="connsiteX2" fmla="*/ 778486 w 788770"/>
                  <a:gd name="connsiteY2" fmla="*/ 561479 h 566779"/>
                  <a:gd name="connsiteX3" fmla="*/ 0 w 788770"/>
                  <a:gd name="connsiteY3" fmla="*/ 530306 h 566779"/>
                  <a:gd name="connsiteX4" fmla="*/ 0 w 788770"/>
                  <a:gd name="connsiteY4" fmla="*/ 27624 h 566779"/>
                  <a:gd name="connsiteX0" fmla="*/ 0 w 792790"/>
                  <a:gd name="connsiteY0" fmla="*/ 29724 h 568879"/>
                  <a:gd name="connsiteX1" fmla="*/ 788877 w 792790"/>
                  <a:gd name="connsiteY1" fmla="*/ 23490 h 568879"/>
                  <a:gd name="connsiteX2" fmla="*/ 778486 w 792790"/>
                  <a:gd name="connsiteY2" fmla="*/ 563579 h 568879"/>
                  <a:gd name="connsiteX3" fmla="*/ 0 w 792790"/>
                  <a:gd name="connsiteY3" fmla="*/ 532406 h 568879"/>
                  <a:gd name="connsiteX4" fmla="*/ 0 w 792790"/>
                  <a:gd name="connsiteY4" fmla="*/ 29724 h 568879"/>
                  <a:gd name="connsiteX0" fmla="*/ 0 w 792790"/>
                  <a:gd name="connsiteY0" fmla="*/ 26837 h 565992"/>
                  <a:gd name="connsiteX1" fmla="*/ 788877 w 792790"/>
                  <a:gd name="connsiteY1" fmla="*/ 55932 h 565992"/>
                  <a:gd name="connsiteX2" fmla="*/ 778486 w 792790"/>
                  <a:gd name="connsiteY2" fmla="*/ 560692 h 565992"/>
                  <a:gd name="connsiteX3" fmla="*/ 0 w 792790"/>
                  <a:gd name="connsiteY3" fmla="*/ 529519 h 565992"/>
                  <a:gd name="connsiteX4" fmla="*/ 0 w 792790"/>
                  <a:gd name="connsiteY4" fmla="*/ 26837 h 565992"/>
                  <a:gd name="connsiteX0" fmla="*/ 0 w 792790"/>
                  <a:gd name="connsiteY0" fmla="*/ 33566 h 572721"/>
                  <a:gd name="connsiteX1" fmla="*/ 788877 w 792790"/>
                  <a:gd name="connsiteY1" fmla="*/ 62661 h 572721"/>
                  <a:gd name="connsiteX2" fmla="*/ 778486 w 792790"/>
                  <a:gd name="connsiteY2" fmla="*/ 567421 h 572721"/>
                  <a:gd name="connsiteX3" fmla="*/ 0 w 792790"/>
                  <a:gd name="connsiteY3" fmla="*/ 536248 h 572721"/>
                  <a:gd name="connsiteX4" fmla="*/ 0 w 792790"/>
                  <a:gd name="connsiteY4" fmla="*/ 33566 h 572721"/>
                  <a:gd name="connsiteX0" fmla="*/ 0 w 805811"/>
                  <a:gd name="connsiteY0" fmla="*/ 33566 h 572721"/>
                  <a:gd name="connsiteX1" fmla="*/ 788877 w 805811"/>
                  <a:gd name="connsiteY1" fmla="*/ 62661 h 572721"/>
                  <a:gd name="connsiteX2" fmla="*/ 778486 w 805811"/>
                  <a:gd name="connsiteY2" fmla="*/ 567421 h 572721"/>
                  <a:gd name="connsiteX3" fmla="*/ 0 w 805811"/>
                  <a:gd name="connsiteY3" fmla="*/ 536248 h 572721"/>
                  <a:gd name="connsiteX4" fmla="*/ 0 w 805811"/>
                  <a:gd name="connsiteY4" fmla="*/ 33566 h 572721"/>
                  <a:gd name="connsiteX0" fmla="*/ 0 w 788877"/>
                  <a:gd name="connsiteY0" fmla="*/ 33566 h 572721"/>
                  <a:gd name="connsiteX1" fmla="*/ 788877 w 788877"/>
                  <a:gd name="connsiteY1" fmla="*/ 62661 h 572721"/>
                  <a:gd name="connsiteX2" fmla="*/ 778486 w 788877"/>
                  <a:gd name="connsiteY2" fmla="*/ 567421 h 572721"/>
                  <a:gd name="connsiteX3" fmla="*/ 0 w 788877"/>
                  <a:gd name="connsiteY3" fmla="*/ 536248 h 572721"/>
                  <a:gd name="connsiteX4" fmla="*/ 0 w 788877"/>
                  <a:gd name="connsiteY4" fmla="*/ 33566 h 572721"/>
                  <a:gd name="connsiteX0" fmla="*/ 0 w 788877"/>
                  <a:gd name="connsiteY0" fmla="*/ 33566 h 581628"/>
                  <a:gd name="connsiteX1" fmla="*/ 788877 w 788877"/>
                  <a:gd name="connsiteY1" fmla="*/ 62661 h 581628"/>
                  <a:gd name="connsiteX2" fmla="*/ 778486 w 788877"/>
                  <a:gd name="connsiteY2" fmla="*/ 567421 h 581628"/>
                  <a:gd name="connsiteX3" fmla="*/ 0 w 788877"/>
                  <a:gd name="connsiteY3" fmla="*/ 536248 h 581628"/>
                  <a:gd name="connsiteX4" fmla="*/ 0 w 788877"/>
                  <a:gd name="connsiteY4" fmla="*/ 33566 h 581628"/>
                  <a:gd name="connsiteX0" fmla="*/ 0 w 788877"/>
                  <a:gd name="connsiteY0" fmla="*/ 33566 h 593118"/>
                  <a:gd name="connsiteX1" fmla="*/ 788877 w 788877"/>
                  <a:gd name="connsiteY1" fmla="*/ 62661 h 593118"/>
                  <a:gd name="connsiteX2" fmla="*/ 778486 w 788877"/>
                  <a:gd name="connsiteY2" fmla="*/ 567421 h 593118"/>
                  <a:gd name="connsiteX3" fmla="*/ 0 w 788877"/>
                  <a:gd name="connsiteY3" fmla="*/ 536248 h 593118"/>
                  <a:gd name="connsiteX4" fmla="*/ 0 w 788877"/>
                  <a:gd name="connsiteY4" fmla="*/ 33566 h 593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8877" h="593118">
                    <a:moveTo>
                      <a:pt x="0" y="33566"/>
                    </a:moveTo>
                    <a:cubicBezTo>
                      <a:pt x="456021" y="-82425"/>
                      <a:pt x="231023" y="146175"/>
                      <a:pt x="788877" y="62661"/>
                    </a:cubicBezTo>
                    <a:cubicBezTo>
                      <a:pt x="725145" y="411716"/>
                      <a:pt x="811044" y="492686"/>
                      <a:pt x="778486" y="567421"/>
                    </a:cubicBezTo>
                    <a:cubicBezTo>
                      <a:pt x="167777" y="669252"/>
                      <a:pt x="265730" y="428183"/>
                      <a:pt x="0" y="536248"/>
                    </a:cubicBezTo>
                    <a:lnTo>
                      <a:pt x="0" y="33566"/>
                    </a:lnTo>
                    <a:close/>
                  </a:path>
                </a:pathLst>
              </a:custGeom>
              <a:pattFill prst="lgCheck">
                <a:fgClr>
                  <a:schemeClr val="tx1"/>
                </a:fgClr>
                <a:bgClr>
                  <a:schemeClr val="bg1"/>
                </a:bgClr>
              </a:pattFill>
              <a:ln w="15875">
                <a:noFill/>
              </a:ln>
              <a:scene3d>
                <a:camera prst="isometricOffAxis2Lef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6" name="Grupo 45"/>
          <p:cNvGrpSpPr>
            <a:grpSpLocks noChangeAspect="1"/>
          </p:cNvGrpSpPr>
          <p:nvPr/>
        </p:nvGrpSpPr>
        <p:grpSpPr>
          <a:xfrm>
            <a:off x="5063275" y="2888719"/>
            <a:ext cx="775279" cy="1440000"/>
            <a:chOff x="2782427" y="3286820"/>
            <a:chExt cx="973607" cy="1808374"/>
          </a:xfrm>
        </p:grpSpPr>
        <p:sp>
          <p:nvSpPr>
            <p:cNvPr id="47" name="Elipse 46"/>
            <p:cNvSpPr/>
            <p:nvPr/>
          </p:nvSpPr>
          <p:spPr>
            <a:xfrm rot="16200000" flipV="1">
              <a:off x="2805582" y="4715097"/>
              <a:ext cx="356942" cy="4032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isometricOffAxis1Right">
                <a:rot lat="1800000" lon="18600000" rev="1200000"/>
              </a:camera>
              <a:lightRig rig="harsh" dir="t"/>
            </a:scene3d>
            <a:sp3d prstMaterial="dkEdge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Rectángulo redondeado 47"/>
            <p:cNvSpPr/>
            <p:nvPr/>
          </p:nvSpPr>
          <p:spPr>
            <a:xfrm>
              <a:off x="2957119" y="3286820"/>
              <a:ext cx="107134" cy="173669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isometricOffAxis2Right"/>
              <a:lightRig rig="balanced" dir="t"/>
            </a:scene3d>
            <a:sp3d prstMaterial="metal">
              <a:bevelT w="152400" h="38100" prst="softRound"/>
              <a:bevelB w="1524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Rectángulo 17"/>
            <p:cNvSpPr/>
            <p:nvPr/>
          </p:nvSpPr>
          <p:spPr>
            <a:xfrm>
              <a:off x="2967157" y="3415406"/>
              <a:ext cx="788877" cy="593118"/>
            </a:xfrm>
            <a:custGeom>
              <a:avLst/>
              <a:gdLst>
                <a:gd name="connsiteX0" fmla="*/ 0 w 741079"/>
                <a:gd name="connsiteY0" fmla="*/ 0 h 502682"/>
                <a:gd name="connsiteX1" fmla="*/ 741079 w 741079"/>
                <a:gd name="connsiteY1" fmla="*/ 0 h 502682"/>
                <a:gd name="connsiteX2" fmla="*/ 741079 w 741079"/>
                <a:gd name="connsiteY2" fmla="*/ 502682 h 502682"/>
                <a:gd name="connsiteX3" fmla="*/ 0 w 741079"/>
                <a:gd name="connsiteY3" fmla="*/ 502682 h 502682"/>
                <a:gd name="connsiteX4" fmla="*/ 0 w 741079"/>
                <a:gd name="connsiteY4" fmla="*/ 0 h 502682"/>
                <a:gd name="connsiteX0" fmla="*/ 0 w 741079"/>
                <a:gd name="connsiteY0" fmla="*/ 1268 h 503950"/>
                <a:gd name="connsiteX1" fmla="*/ 370405 w 741079"/>
                <a:gd name="connsiteY1" fmla="*/ 0 h 503950"/>
                <a:gd name="connsiteX2" fmla="*/ 741079 w 741079"/>
                <a:gd name="connsiteY2" fmla="*/ 1268 h 503950"/>
                <a:gd name="connsiteX3" fmla="*/ 741079 w 741079"/>
                <a:gd name="connsiteY3" fmla="*/ 503950 h 503950"/>
                <a:gd name="connsiteX4" fmla="*/ 0 w 741079"/>
                <a:gd name="connsiteY4" fmla="*/ 503950 h 503950"/>
                <a:gd name="connsiteX5" fmla="*/ 0 w 741079"/>
                <a:gd name="connsiteY5" fmla="*/ 1268 h 503950"/>
                <a:gd name="connsiteX0" fmla="*/ 0 w 741079"/>
                <a:gd name="connsiteY0" fmla="*/ 13737 h 516419"/>
                <a:gd name="connsiteX1" fmla="*/ 214541 w 741079"/>
                <a:gd name="connsiteY1" fmla="*/ 0 h 516419"/>
                <a:gd name="connsiteX2" fmla="*/ 741079 w 741079"/>
                <a:gd name="connsiteY2" fmla="*/ 13737 h 516419"/>
                <a:gd name="connsiteX3" fmla="*/ 741079 w 741079"/>
                <a:gd name="connsiteY3" fmla="*/ 516419 h 516419"/>
                <a:gd name="connsiteX4" fmla="*/ 0 w 741079"/>
                <a:gd name="connsiteY4" fmla="*/ 516419 h 516419"/>
                <a:gd name="connsiteX5" fmla="*/ 0 w 741079"/>
                <a:gd name="connsiteY5" fmla="*/ 13737 h 516419"/>
                <a:gd name="connsiteX0" fmla="*/ 0 w 741079"/>
                <a:gd name="connsiteY0" fmla="*/ 13737 h 516419"/>
                <a:gd name="connsiteX1" fmla="*/ 214541 w 741079"/>
                <a:gd name="connsiteY1" fmla="*/ 0 h 516419"/>
                <a:gd name="connsiteX2" fmla="*/ 741079 w 741079"/>
                <a:gd name="connsiteY2" fmla="*/ 13737 h 516419"/>
                <a:gd name="connsiteX3" fmla="*/ 741079 w 741079"/>
                <a:gd name="connsiteY3" fmla="*/ 516419 h 516419"/>
                <a:gd name="connsiteX4" fmla="*/ 0 w 741079"/>
                <a:gd name="connsiteY4" fmla="*/ 516419 h 516419"/>
                <a:gd name="connsiteX5" fmla="*/ 0 w 741079"/>
                <a:gd name="connsiteY5" fmla="*/ 13737 h 516419"/>
                <a:gd name="connsiteX0" fmla="*/ 0 w 741079"/>
                <a:gd name="connsiteY0" fmla="*/ 13737 h 516419"/>
                <a:gd name="connsiteX1" fmla="*/ 214541 w 741079"/>
                <a:gd name="connsiteY1" fmla="*/ 0 h 516419"/>
                <a:gd name="connsiteX2" fmla="*/ 741079 w 741079"/>
                <a:gd name="connsiteY2" fmla="*/ 13737 h 516419"/>
                <a:gd name="connsiteX3" fmla="*/ 741079 w 741079"/>
                <a:gd name="connsiteY3" fmla="*/ 516419 h 516419"/>
                <a:gd name="connsiteX4" fmla="*/ 0 w 741079"/>
                <a:gd name="connsiteY4" fmla="*/ 516419 h 516419"/>
                <a:gd name="connsiteX5" fmla="*/ 0 w 741079"/>
                <a:gd name="connsiteY5" fmla="*/ 13737 h 516419"/>
                <a:gd name="connsiteX0" fmla="*/ 0 w 741079"/>
                <a:gd name="connsiteY0" fmla="*/ 13737 h 516419"/>
                <a:gd name="connsiteX1" fmla="*/ 214541 w 741079"/>
                <a:gd name="connsiteY1" fmla="*/ 0 h 516419"/>
                <a:gd name="connsiteX2" fmla="*/ 726531 w 741079"/>
                <a:gd name="connsiteY2" fmla="*/ 67770 h 516419"/>
                <a:gd name="connsiteX3" fmla="*/ 741079 w 741079"/>
                <a:gd name="connsiteY3" fmla="*/ 516419 h 516419"/>
                <a:gd name="connsiteX4" fmla="*/ 0 w 741079"/>
                <a:gd name="connsiteY4" fmla="*/ 516419 h 516419"/>
                <a:gd name="connsiteX5" fmla="*/ 0 w 741079"/>
                <a:gd name="connsiteY5" fmla="*/ 13737 h 516419"/>
                <a:gd name="connsiteX0" fmla="*/ 0 w 741079"/>
                <a:gd name="connsiteY0" fmla="*/ 13737 h 516419"/>
                <a:gd name="connsiteX1" fmla="*/ 214541 w 741079"/>
                <a:gd name="connsiteY1" fmla="*/ 0 h 516419"/>
                <a:gd name="connsiteX2" fmla="*/ 726531 w 741079"/>
                <a:gd name="connsiteY2" fmla="*/ 67770 h 516419"/>
                <a:gd name="connsiteX3" fmla="*/ 741079 w 741079"/>
                <a:gd name="connsiteY3" fmla="*/ 516419 h 516419"/>
                <a:gd name="connsiteX4" fmla="*/ 0 w 741079"/>
                <a:gd name="connsiteY4" fmla="*/ 516419 h 516419"/>
                <a:gd name="connsiteX5" fmla="*/ 0 w 741079"/>
                <a:gd name="connsiteY5" fmla="*/ 13737 h 516419"/>
                <a:gd name="connsiteX0" fmla="*/ 0 w 741079"/>
                <a:gd name="connsiteY0" fmla="*/ 0 h 502682"/>
                <a:gd name="connsiteX1" fmla="*/ 258183 w 741079"/>
                <a:gd name="connsiteY1" fmla="*/ 4967 h 502682"/>
                <a:gd name="connsiteX2" fmla="*/ 726531 w 741079"/>
                <a:gd name="connsiteY2" fmla="*/ 54033 h 502682"/>
                <a:gd name="connsiteX3" fmla="*/ 741079 w 741079"/>
                <a:gd name="connsiteY3" fmla="*/ 502682 h 502682"/>
                <a:gd name="connsiteX4" fmla="*/ 0 w 741079"/>
                <a:gd name="connsiteY4" fmla="*/ 502682 h 502682"/>
                <a:gd name="connsiteX5" fmla="*/ 0 w 741079"/>
                <a:gd name="connsiteY5" fmla="*/ 0 h 502682"/>
                <a:gd name="connsiteX0" fmla="*/ 0 w 741079"/>
                <a:gd name="connsiteY0" fmla="*/ 10611 h 513293"/>
                <a:gd name="connsiteX1" fmla="*/ 258183 w 741079"/>
                <a:gd name="connsiteY1" fmla="*/ 15578 h 513293"/>
                <a:gd name="connsiteX2" fmla="*/ 726531 w 741079"/>
                <a:gd name="connsiteY2" fmla="*/ 64644 h 513293"/>
                <a:gd name="connsiteX3" fmla="*/ 741079 w 741079"/>
                <a:gd name="connsiteY3" fmla="*/ 513293 h 513293"/>
                <a:gd name="connsiteX4" fmla="*/ 0 w 741079"/>
                <a:gd name="connsiteY4" fmla="*/ 513293 h 513293"/>
                <a:gd name="connsiteX5" fmla="*/ 0 w 741079"/>
                <a:gd name="connsiteY5" fmla="*/ 10611 h 513293"/>
                <a:gd name="connsiteX0" fmla="*/ 0 w 741079"/>
                <a:gd name="connsiteY0" fmla="*/ 15561 h 518243"/>
                <a:gd name="connsiteX1" fmla="*/ 258183 w 741079"/>
                <a:gd name="connsiteY1" fmla="*/ 20528 h 518243"/>
                <a:gd name="connsiteX2" fmla="*/ 726531 w 741079"/>
                <a:gd name="connsiteY2" fmla="*/ 69594 h 518243"/>
                <a:gd name="connsiteX3" fmla="*/ 741079 w 741079"/>
                <a:gd name="connsiteY3" fmla="*/ 518243 h 518243"/>
                <a:gd name="connsiteX4" fmla="*/ 0 w 741079"/>
                <a:gd name="connsiteY4" fmla="*/ 518243 h 518243"/>
                <a:gd name="connsiteX5" fmla="*/ 0 w 741079"/>
                <a:gd name="connsiteY5" fmla="*/ 15561 h 518243"/>
                <a:gd name="connsiteX0" fmla="*/ 0 w 741079"/>
                <a:gd name="connsiteY0" fmla="*/ 15561 h 518243"/>
                <a:gd name="connsiteX1" fmla="*/ 258183 w 741079"/>
                <a:gd name="connsiteY1" fmla="*/ 20528 h 518243"/>
                <a:gd name="connsiteX2" fmla="*/ 726531 w 741079"/>
                <a:gd name="connsiteY2" fmla="*/ 69594 h 518243"/>
                <a:gd name="connsiteX3" fmla="*/ 741079 w 741079"/>
                <a:gd name="connsiteY3" fmla="*/ 518243 h 518243"/>
                <a:gd name="connsiteX4" fmla="*/ 0 w 741079"/>
                <a:gd name="connsiteY4" fmla="*/ 518243 h 518243"/>
                <a:gd name="connsiteX5" fmla="*/ 0 w 741079"/>
                <a:gd name="connsiteY5" fmla="*/ 15561 h 518243"/>
                <a:gd name="connsiteX0" fmla="*/ 0 w 762127"/>
                <a:gd name="connsiteY0" fmla="*/ 15561 h 518243"/>
                <a:gd name="connsiteX1" fmla="*/ 258183 w 762127"/>
                <a:gd name="connsiteY1" fmla="*/ 20528 h 518243"/>
                <a:gd name="connsiteX2" fmla="*/ 726531 w 762127"/>
                <a:gd name="connsiteY2" fmla="*/ 69594 h 518243"/>
                <a:gd name="connsiteX3" fmla="*/ 741079 w 762127"/>
                <a:gd name="connsiteY3" fmla="*/ 518243 h 518243"/>
                <a:gd name="connsiteX4" fmla="*/ 0 w 762127"/>
                <a:gd name="connsiteY4" fmla="*/ 518243 h 518243"/>
                <a:gd name="connsiteX5" fmla="*/ 0 w 762127"/>
                <a:gd name="connsiteY5" fmla="*/ 15561 h 518243"/>
                <a:gd name="connsiteX0" fmla="*/ 0 w 741079"/>
                <a:gd name="connsiteY0" fmla="*/ 15561 h 518243"/>
                <a:gd name="connsiteX1" fmla="*/ 258183 w 741079"/>
                <a:gd name="connsiteY1" fmla="*/ 20528 h 518243"/>
                <a:gd name="connsiteX2" fmla="*/ 726531 w 741079"/>
                <a:gd name="connsiteY2" fmla="*/ 69594 h 518243"/>
                <a:gd name="connsiteX3" fmla="*/ 741079 w 741079"/>
                <a:gd name="connsiteY3" fmla="*/ 518243 h 518243"/>
                <a:gd name="connsiteX4" fmla="*/ 0 w 741079"/>
                <a:gd name="connsiteY4" fmla="*/ 518243 h 518243"/>
                <a:gd name="connsiteX5" fmla="*/ 0 w 741079"/>
                <a:gd name="connsiteY5" fmla="*/ 15561 h 518243"/>
                <a:gd name="connsiteX0" fmla="*/ 0 w 741079"/>
                <a:gd name="connsiteY0" fmla="*/ 2431 h 505113"/>
                <a:gd name="connsiteX1" fmla="*/ 297668 w 741079"/>
                <a:gd name="connsiteY1" fmla="*/ 78056 h 505113"/>
                <a:gd name="connsiteX2" fmla="*/ 726531 w 741079"/>
                <a:gd name="connsiteY2" fmla="*/ 56464 h 505113"/>
                <a:gd name="connsiteX3" fmla="*/ 741079 w 741079"/>
                <a:gd name="connsiteY3" fmla="*/ 505113 h 505113"/>
                <a:gd name="connsiteX4" fmla="*/ 0 w 741079"/>
                <a:gd name="connsiteY4" fmla="*/ 505113 h 505113"/>
                <a:gd name="connsiteX5" fmla="*/ 0 w 741079"/>
                <a:gd name="connsiteY5" fmla="*/ 2431 h 505113"/>
                <a:gd name="connsiteX0" fmla="*/ 0 w 741079"/>
                <a:gd name="connsiteY0" fmla="*/ 5967 h 508649"/>
                <a:gd name="connsiteX1" fmla="*/ 291434 w 741079"/>
                <a:gd name="connsiteY1" fmla="*/ 37950 h 508649"/>
                <a:gd name="connsiteX2" fmla="*/ 726531 w 741079"/>
                <a:gd name="connsiteY2" fmla="*/ 60000 h 508649"/>
                <a:gd name="connsiteX3" fmla="*/ 741079 w 741079"/>
                <a:gd name="connsiteY3" fmla="*/ 508649 h 508649"/>
                <a:gd name="connsiteX4" fmla="*/ 0 w 741079"/>
                <a:gd name="connsiteY4" fmla="*/ 508649 h 508649"/>
                <a:gd name="connsiteX5" fmla="*/ 0 w 741079"/>
                <a:gd name="connsiteY5" fmla="*/ 5967 h 508649"/>
                <a:gd name="connsiteX0" fmla="*/ 0 w 741079"/>
                <a:gd name="connsiteY0" fmla="*/ 2753 h 505435"/>
                <a:gd name="connsiteX1" fmla="*/ 372483 w 741079"/>
                <a:gd name="connsiteY1" fmla="*/ 70065 h 505435"/>
                <a:gd name="connsiteX2" fmla="*/ 726531 w 741079"/>
                <a:gd name="connsiteY2" fmla="*/ 56786 h 505435"/>
                <a:gd name="connsiteX3" fmla="*/ 741079 w 741079"/>
                <a:gd name="connsiteY3" fmla="*/ 505435 h 505435"/>
                <a:gd name="connsiteX4" fmla="*/ 0 w 741079"/>
                <a:gd name="connsiteY4" fmla="*/ 505435 h 505435"/>
                <a:gd name="connsiteX5" fmla="*/ 0 w 741079"/>
                <a:gd name="connsiteY5" fmla="*/ 2753 h 505435"/>
                <a:gd name="connsiteX0" fmla="*/ 0 w 741079"/>
                <a:gd name="connsiteY0" fmla="*/ 5157 h 507839"/>
                <a:gd name="connsiteX1" fmla="*/ 372483 w 741079"/>
                <a:gd name="connsiteY1" fmla="*/ 72469 h 507839"/>
                <a:gd name="connsiteX2" fmla="*/ 726531 w 741079"/>
                <a:gd name="connsiteY2" fmla="*/ 59190 h 507839"/>
                <a:gd name="connsiteX3" fmla="*/ 741079 w 741079"/>
                <a:gd name="connsiteY3" fmla="*/ 507839 h 507839"/>
                <a:gd name="connsiteX4" fmla="*/ 0 w 741079"/>
                <a:gd name="connsiteY4" fmla="*/ 507839 h 507839"/>
                <a:gd name="connsiteX5" fmla="*/ 0 w 741079"/>
                <a:gd name="connsiteY5" fmla="*/ 5157 h 507839"/>
                <a:gd name="connsiteX0" fmla="*/ 0 w 741079"/>
                <a:gd name="connsiteY0" fmla="*/ 5157 h 507839"/>
                <a:gd name="connsiteX1" fmla="*/ 372483 w 741079"/>
                <a:gd name="connsiteY1" fmla="*/ 72469 h 507839"/>
                <a:gd name="connsiteX2" fmla="*/ 726531 w 741079"/>
                <a:gd name="connsiteY2" fmla="*/ 59190 h 507839"/>
                <a:gd name="connsiteX3" fmla="*/ 741079 w 741079"/>
                <a:gd name="connsiteY3" fmla="*/ 507839 h 507839"/>
                <a:gd name="connsiteX4" fmla="*/ 0 w 741079"/>
                <a:gd name="connsiteY4" fmla="*/ 507839 h 507839"/>
                <a:gd name="connsiteX5" fmla="*/ 0 w 741079"/>
                <a:gd name="connsiteY5" fmla="*/ 5157 h 507839"/>
                <a:gd name="connsiteX0" fmla="*/ 0 w 741079"/>
                <a:gd name="connsiteY0" fmla="*/ 5157 h 507839"/>
                <a:gd name="connsiteX1" fmla="*/ 372483 w 741079"/>
                <a:gd name="connsiteY1" fmla="*/ 72469 h 507839"/>
                <a:gd name="connsiteX2" fmla="*/ 726531 w 741079"/>
                <a:gd name="connsiteY2" fmla="*/ 59190 h 507839"/>
                <a:gd name="connsiteX3" fmla="*/ 741079 w 741079"/>
                <a:gd name="connsiteY3" fmla="*/ 507839 h 507839"/>
                <a:gd name="connsiteX4" fmla="*/ 0 w 741079"/>
                <a:gd name="connsiteY4" fmla="*/ 507839 h 507839"/>
                <a:gd name="connsiteX5" fmla="*/ 0 w 741079"/>
                <a:gd name="connsiteY5" fmla="*/ 5157 h 507839"/>
                <a:gd name="connsiteX0" fmla="*/ 0 w 741079"/>
                <a:gd name="connsiteY0" fmla="*/ 5157 h 507839"/>
                <a:gd name="connsiteX1" fmla="*/ 372483 w 741079"/>
                <a:gd name="connsiteY1" fmla="*/ 72469 h 507839"/>
                <a:gd name="connsiteX2" fmla="*/ 726531 w 741079"/>
                <a:gd name="connsiteY2" fmla="*/ 59190 h 507839"/>
                <a:gd name="connsiteX3" fmla="*/ 741079 w 741079"/>
                <a:gd name="connsiteY3" fmla="*/ 507839 h 507839"/>
                <a:gd name="connsiteX4" fmla="*/ 0 w 741079"/>
                <a:gd name="connsiteY4" fmla="*/ 507839 h 507839"/>
                <a:gd name="connsiteX5" fmla="*/ 0 w 741079"/>
                <a:gd name="connsiteY5" fmla="*/ 5157 h 507839"/>
                <a:gd name="connsiteX0" fmla="*/ 0 w 741079"/>
                <a:gd name="connsiteY0" fmla="*/ 5157 h 507839"/>
                <a:gd name="connsiteX1" fmla="*/ 372483 w 741079"/>
                <a:gd name="connsiteY1" fmla="*/ 72469 h 507839"/>
                <a:gd name="connsiteX2" fmla="*/ 726531 w 741079"/>
                <a:gd name="connsiteY2" fmla="*/ 59190 h 507839"/>
                <a:gd name="connsiteX3" fmla="*/ 741079 w 741079"/>
                <a:gd name="connsiteY3" fmla="*/ 507839 h 507839"/>
                <a:gd name="connsiteX4" fmla="*/ 0 w 741079"/>
                <a:gd name="connsiteY4" fmla="*/ 507839 h 507839"/>
                <a:gd name="connsiteX5" fmla="*/ 0 w 741079"/>
                <a:gd name="connsiteY5" fmla="*/ 5157 h 507839"/>
                <a:gd name="connsiteX0" fmla="*/ 0 w 741079"/>
                <a:gd name="connsiteY0" fmla="*/ 2249 h 504931"/>
                <a:gd name="connsiteX1" fmla="*/ 372483 w 741079"/>
                <a:gd name="connsiteY1" fmla="*/ 69561 h 504931"/>
                <a:gd name="connsiteX2" fmla="*/ 726531 w 741079"/>
                <a:gd name="connsiteY2" fmla="*/ 56282 h 504931"/>
                <a:gd name="connsiteX3" fmla="*/ 741079 w 741079"/>
                <a:gd name="connsiteY3" fmla="*/ 504931 h 504931"/>
                <a:gd name="connsiteX4" fmla="*/ 0 w 741079"/>
                <a:gd name="connsiteY4" fmla="*/ 504931 h 504931"/>
                <a:gd name="connsiteX5" fmla="*/ 0 w 741079"/>
                <a:gd name="connsiteY5" fmla="*/ 2249 h 504931"/>
                <a:gd name="connsiteX0" fmla="*/ 0 w 741079"/>
                <a:gd name="connsiteY0" fmla="*/ 2249 h 504931"/>
                <a:gd name="connsiteX1" fmla="*/ 372483 w 741079"/>
                <a:gd name="connsiteY1" fmla="*/ 69561 h 504931"/>
                <a:gd name="connsiteX2" fmla="*/ 697437 w 741079"/>
                <a:gd name="connsiteY2" fmla="*/ 180973 h 504931"/>
                <a:gd name="connsiteX3" fmla="*/ 741079 w 741079"/>
                <a:gd name="connsiteY3" fmla="*/ 504931 h 504931"/>
                <a:gd name="connsiteX4" fmla="*/ 0 w 741079"/>
                <a:gd name="connsiteY4" fmla="*/ 504931 h 504931"/>
                <a:gd name="connsiteX5" fmla="*/ 0 w 741079"/>
                <a:gd name="connsiteY5" fmla="*/ 2249 h 504931"/>
                <a:gd name="connsiteX0" fmla="*/ 0 w 741079"/>
                <a:gd name="connsiteY0" fmla="*/ 43203 h 545885"/>
                <a:gd name="connsiteX1" fmla="*/ 345467 w 741079"/>
                <a:gd name="connsiteY1" fmla="*/ 4528 h 545885"/>
                <a:gd name="connsiteX2" fmla="*/ 697437 w 741079"/>
                <a:gd name="connsiteY2" fmla="*/ 221927 h 545885"/>
                <a:gd name="connsiteX3" fmla="*/ 741079 w 741079"/>
                <a:gd name="connsiteY3" fmla="*/ 545885 h 545885"/>
                <a:gd name="connsiteX4" fmla="*/ 0 w 741079"/>
                <a:gd name="connsiteY4" fmla="*/ 545885 h 545885"/>
                <a:gd name="connsiteX5" fmla="*/ 0 w 741079"/>
                <a:gd name="connsiteY5" fmla="*/ 43203 h 545885"/>
                <a:gd name="connsiteX0" fmla="*/ 0 w 741079"/>
                <a:gd name="connsiteY0" fmla="*/ 43203 h 545885"/>
                <a:gd name="connsiteX1" fmla="*/ 345467 w 741079"/>
                <a:gd name="connsiteY1" fmla="*/ 4528 h 545885"/>
                <a:gd name="connsiteX2" fmla="*/ 687046 w 741079"/>
                <a:gd name="connsiteY2" fmla="*/ 101393 h 545885"/>
                <a:gd name="connsiteX3" fmla="*/ 741079 w 741079"/>
                <a:gd name="connsiteY3" fmla="*/ 545885 h 545885"/>
                <a:gd name="connsiteX4" fmla="*/ 0 w 741079"/>
                <a:gd name="connsiteY4" fmla="*/ 545885 h 545885"/>
                <a:gd name="connsiteX5" fmla="*/ 0 w 741079"/>
                <a:gd name="connsiteY5" fmla="*/ 43203 h 545885"/>
                <a:gd name="connsiteX0" fmla="*/ 0 w 741079"/>
                <a:gd name="connsiteY0" fmla="*/ 43203 h 545885"/>
                <a:gd name="connsiteX1" fmla="*/ 345467 w 741079"/>
                <a:gd name="connsiteY1" fmla="*/ 4528 h 545885"/>
                <a:gd name="connsiteX2" fmla="*/ 718219 w 741079"/>
                <a:gd name="connsiteY2" fmla="*/ 86845 h 545885"/>
                <a:gd name="connsiteX3" fmla="*/ 741079 w 741079"/>
                <a:gd name="connsiteY3" fmla="*/ 545885 h 545885"/>
                <a:gd name="connsiteX4" fmla="*/ 0 w 741079"/>
                <a:gd name="connsiteY4" fmla="*/ 545885 h 545885"/>
                <a:gd name="connsiteX5" fmla="*/ 0 w 741079"/>
                <a:gd name="connsiteY5" fmla="*/ 43203 h 545885"/>
                <a:gd name="connsiteX0" fmla="*/ 0 w 741079"/>
                <a:gd name="connsiteY0" fmla="*/ 43203 h 545885"/>
                <a:gd name="connsiteX1" fmla="*/ 345467 w 741079"/>
                <a:gd name="connsiteY1" fmla="*/ 4528 h 545885"/>
                <a:gd name="connsiteX2" fmla="*/ 684968 w 741079"/>
                <a:gd name="connsiteY2" fmla="*/ 86845 h 545885"/>
                <a:gd name="connsiteX3" fmla="*/ 741079 w 741079"/>
                <a:gd name="connsiteY3" fmla="*/ 545885 h 545885"/>
                <a:gd name="connsiteX4" fmla="*/ 0 w 741079"/>
                <a:gd name="connsiteY4" fmla="*/ 545885 h 545885"/>
                <a:gd name="connsiteX5" fmla="*/ 0 w 741079"/>
                <a:gd name="connsiteY5" fmla="*/ 43203 h 545885"/>
                <a:gd name="connsiteX0" fmla="*/ 0 w 741079"/>
                <a:gd name="connsiteY0" fmla="*/ 43203 h 545885"/>
                <a:gd name="connsiteX1" fmla="*/ 345467 w 741079"/>
                <a:gd name="connsiteY1" fmla="*/ 4528 h 545885"/>
                <a:gd name="connsiteX2" fmla="*/ 684968 w 741079"/>
                <a:gd name="connsiteY2" fmla="*/ 86845 h 545885"/>
                <a:gd name="connsiteX3" fmla="*/ 741079 w 741079"/>
                <a:gd name="connsiteY3" fmla="*/ 545885 h 545885"/>
                <a:gd name="connsiteX4" fmla="*/ 0 w 741079"/>
                <a:gd name="connsiteY4" fmla="*/ 545885 h 545885"/>
                <a:gd name="connsiteX5" fmla="*/ 0 w 741079"/>
                <a:gd name="connsiteY5" fmla="*/ 43203 h 545885"/>
                <a:gd name="connsiteX0" fmla="*/ 0 w 778486"/>
                <a:gd name="connsiteY0" fmla="*/ 43203 h 577058"/>
                <a:gd name="connsiteX1" fmla="*/ 345467 w 778486"/>
                <a:gd name="connsiteY1" fmla="*/ 4528 h 577058"/>
                <a:gd name="connsiteX2" fmla="*/ 684968 w 778486"/>
                <a:gd name="connsiteY2" fmla="*/ 86845 h 577058"/>
                <a:gd name="connsiteX3" fmla="*/ 778486 w 778486"/>
                <a:gd name="connsiteY3" fmla="*/ 577058 h 577058"/>
                <a:gd name="connsiteX4" fmla="*/ 0 w 778486"/>
                <a:gd name="connsiteY4" fmla="*/ 545885 h 577058"/>
                <a:gd name="connsiteX5" fmla="*/ 0 w 778486"/>
                <a:gd name="connsiteY5" fmla="*/ 43203 h 577058"/>
                <a:gd name="connsiteX0" fmla="*/ 0 w 778486"/>
                <a:gd name="connsiteY0" fmla="*/ 43203 h 577058"/>
                <a:gd name="connsiteX1" fmla="*/ 345467 w 778486"/>
                <a:gd name="connsiteY1" fmla="*/ 4528 h 577058"/>
                <a:gd name="connsiteX2" fmla="*/ 684968 w 778486"/>
                <a:gd name="connsiteY2" fmla="*/ 86845 h 577058"/>
                <a:gd name="connsiteX3" fmla="*/ 778486 w 778486"/>
                <a:gd name="connsiteY3" fmla="*/ 577058 h 577058"/>
                <a:gd name="connsiteX4" fmla="*/ 0 w 778486"/>
                <a:gd name="connsiteY4" fmla="*/ 545885 h 577058"/>
                <a:gd name="connsiteX5" fmla="*/ 0 w 778486"/>
                <a:gd name="connsiteY5" fmla="*/ 43203 h 577058"/>
                <a:gd name="connsiteX0" fmla="*/ 0 w 778486"/>
                <a:gd name="connsiteY0" fmla="*/ 43203 h 577058"/>
                <a:gd name="connsiteX1" fmla="*/ 345467 w 778486"/>
                <a:gd name="connsiteY1" fmla="*/ 4528 h 577058"/>
                <a:gd name="connsiteX2" fmla="*/ 684968 w 778486"/>
                <a:gd name="connsiteY2" fmla="*/ 86845 h 577058"/>
                <a:gd name="connsiteX3" fmla="*/ 778486 w 778486"/>
                <a:gd name="connsiteY3" fmla="*/ 577058 h 577058"/>
                <a:gd name="connsiteX4" fmla="*/ 0 w 778486"/>
                <a:gd name="connsiteY4" fmla="*/ 545885 h 577058"/>
                <a:gd name="connsiteX5" fmla="*/ 0 w 778486"/>
                <a:gd name="connsiteY5" fmla="*/ 43203 h 577058"/>
                <a:gd name="connsiteX0" fmla="*/ 0 w 784720"/>
                <a:gd name="connsiteY0" fmla="*/ 43203 h 577058"/>
                <a:gd name="connsiteX1" fmla="*/ 345467 w 784720"/>
                <a:gd name="connsiteY1" fmla="*/ 4528 h 577058"/>
                <a:gd name="connsiteX2" fmla="*/ 784720 w 784720"/>
                <a:gd name="connsiteY2" fmla="*/ 124253 h 577058"/>
                <a:gd name="connsiteX3" fmla="*/ 778486 w 784720"/>
                <a:gd name="connsiteY3" fmla="*/ 577058 h 577058"/>
                <a:gd name="connsiteX4" fmla="*/ 0 w 784720"/>
                <a:gd name="connsiteY4" fmla="*/ 545885 h 577058"/>
                <a:gd name="connsiteX5" fmla="*/ 0 w 784720"/>
                <a:gd name="connsiteY5" fmla="*/ 43203 h 577058"/>
                <a:gd name="connsiteX0" fmla="*/ 0 w 797189"/>
                <a:gd name="connsiteY0" fmla="*/ 43203 h 577058"/>
                <a:gd name="connsiteX1" fmla="*/ 345467 w 797189"/>
                <a:gd name="connsiteY1" fmla="*/ 4528 h 577058"/>
                <a:gd name="connsiteX2" fmla="*/ 797189 w 797189"/>
                <a:gd name="connsiteY2" fmla="*/ 86846 h 577058"/>
                <a:gd name="connsiteX3" fmla="*/ 778486 w 797189"/>
                <a:gd name="connsiteY3" fmla="*/ 577058 h 577058"/>
                <a:gd name="connsiteX4" fmla="*/ 0 w 797189"/>
                <a:gd name="connsiteY4" fmla="*/ 545885 h 577058"/>
                <a:gd name="connsiteX5" fmla="*/ 0 w 797189"/>
                <a:gd name="connsiteY5" fmla="*/ 43203 h 577058"/>
                <a:gd name="connsiteX0" fmla="*/ 0 w 797189"/>
                <a:gd name="connsiteY0" fmla="*/ 43203 h 577058"/>
                <a:gd name="connsiteX1" fmla="*/ 345467 w 797189"/>
                <a:gd name="connsiteY1" fmla="*/ 4528 h 577058"/>
                <a:gd name="connsiteX2" fmla="*/ 797189 w 797189"/>
                <a:gd name="connsiteY2" fmla="*/ 86846 h 577058"/>
                <a:gd name="connsiteX3" fmla="*/ 778486 w 797189"/>
                <a:gd name="connsiteY3" fmla="*/ 577058 h 577058"/>
                <a:gd name="connsiteX4" fmla="*/ 0 w 797189"/>
                <a:gd name="connsiteY4" fmla="*/ 545885 h 577058"/>
                <a:gd name="connsiteX5" fmla="*/ 0 w 797189"/>
                <a:gd name="connsiteY5" fmla="*/ 43203 h 577058"/>
                <a:gd name="connsiteX0" fmla="*/ 0 w 830440"/>
                <a:gd name="connsiteY0" fmla="*/ 43203 h 577058"/>
                <a:gd name="connsiteX1" fmla="*/ 345467 w 830440"/>
                <a:gd name="connsiteY1" fmla="*/ 4528 h 577058"/>
                <a:gd name="connsiteX2" fmla="*/ 830440 w 830440"/>
                <a:gd name="connsiteY2" fmla="*/ 30735 h 577058"/>
                <a:gd name="connsiteX3" fmla="*/ 778486 w 830440"/>
                <a:gd name="connsiteY3" fmla="*/ 577058 h 577058"/>
                <a:gd name="connsiteX4" fmla="*/ 0 w 830440"/>
                <a:gd name="connsiteY4" fmla="*/ 545885 h 577058"/>
                <a:gd name="connsiteX5" fmla="*/ 0 w 830440"/>
                <a:gd name="connsiteY5" fmla="*/ 43203 h 577058"/>
                <a:gd name="connsiteX0" fmla="*/ 0 w 778486"/>
                <a:gd name="connsiteY0" fmla="*/ 43203 h 577058"/>
                <a:gd name="connsiteX1" fmla="*/ 345467 w 778486"/>
                <a:gd name="connsiteY1" fmla="*/ 4528 h 577058"/>
                <a:gd name="connsiteX2" fmla="*/ 766017 w 778486"/>
                <a:gd name="connsiteY2" fmla="*/ 34891 h 577058"/>
                <a:gd name="connsiteX3" fmla="*/ 778486 w 778486"/>
                <a:gd name="connsiteY3" fmla="*/ 577058 h 577058"/>
                <a:gd name="connsiteX4" fmla="*/ 0 w 778486"/>
                <a:gd name="connsiteY4" fmla="*/ 545885 h 577058"/>
                <a:gd name="connsiteX5" fmla="*/ 0 w 778486"/>
                <a:gd name="connsiteY5" fmla="*/ 43203 h 577058"/>
                <a:gd name="connsiteX0" fmla="*/ 0 w 784720"/>
                <a:gd name="connsiteY0" fmla="*/ 43203 h 577058"/>
                <a:gd name="connsiteX1" fmla="*/ 345467 w 784720"/>
                <a:gd name="connsiteY1" fmla="*/ 4528 h 577058"/>
                <a:gd name="connsiteX2" fmla="*/ 784720 w 784720"/>
                <a:gd name="connsiteY2" fmla="*/ 34891 h 577058"/>
                <a:gd name="connsiteX3" fmla="*/ 778486 w 784720"/>
                <a:gd name="connsiteY3" fmla="*/ 577058 h 577058"/>
                <a:gd name="connsiteX4" fmla="*/ 0 w 784720"/>
                <a:gd name="connsiteY4" fmla="*/ 545885 h 577058"/>
                <a:gd name="connsiteX5" fmla="*/ 0 w 784720"/>
                <a:gd name="connsiteY5" fmla="*/ 43203 h 577058"/>
                <a:gd name="connsiteX0" fmla="*/ 0 w 784720"/>
                <a:gd name="connsiteY0" fmla="*/ 43203 h 577058"/>
                <a:gd name="connsiteX1" fmla="*/ 345467 w 784720"/>
                <a:gd name="connsiteY1" fmla="*/ 4528 h 577058"/>
                <a:gd name="connsiteX2" fmla="*/ 784720 w 784720"/>
                <a:gd name="connsiteY2" fmla="*/ 34891 h 577058"/>
                <a:gd name="connsiteX3" fmla="*/ 778486 w 784720"/>
                <a:gd name="connsiteY3" fmla="*/ 577058 h 577058"/>
                <a:gd name="connsiteX4" fmla="*/ 0 w 784720"/>
                <a:gd name="connsiteY4" fmla="*/ 545885 h 577058"/>
                <a:gd name="connsiteX5" fmla="*/ 0 w 784720"/>
                <a:gd name="connsiteY5" fmla="*/ 43203 h 577058"/>
                <a:gd name="connsiteX0" fmla="*/ 0 w 778486"/>
                <a:gd name="connsiteY0" fmla="*/ 43203 h 577058"/>
                <a:gd name="connsiteX1" fmla="*/ 345467 w 778486"/>
                <a:gd name="connsiteY1" fmla="*/ 4528 h 577058"/>
                <a:gd name="connsiteX2" fmla="*/ 778485 w 778486"/>
                <a:gd name="connsiteY2" fmla="*/ 86846 h 577058"/>
                <a:gd name="connsiteX3" fmla="*/ 778486 w 778486"/>
                <a:gd name="connsiteY3" fmla="*/ 577058 h 577058"/>
                <a:gd name="connsiteX4" fmla="*/ 0 w 778486"/>
                <a:gd name="connsiteY4" fmla="*/ 545885 h 577058"/>
                <a:gd name="connsiteX5" fmla="*/ 0 w 778486"/>
                <a:gd name="connsiteY5" fmla="*/ 43203 h 577058"/>
                <a:gd name="connsiteX0" fmla="*/ 0 w 778486"/>
                <a:gd name="connsiteY0" fmla="*/ 43336 h 577191"/>
                <a:gd name="connsiteX1" fmla="*/ 778485 w 778486"/>
                <a:gd name="connsiteY1" fmla="*/ 86979 h 577191"/>
                <a:gd name="connsiteX2" fmla="*/ 778486 w 778486"/>
                <a:gd name="connsiteY2" fmla="*/ 577191 h 577191"/>
                <a:gd name="connsiteX3" fmla="*/ 0 w 778486"/>
                <a:gd name="connsiteY3" fmla="*/ 546018 h 577191"/>
                <a:gd name="connsiteX4" fmla="*/ 0 w 778486"/>
                <a:gd name="connsiteY4" fmla="*/ 43336 h 577191"/>
                <a:gd name="connsiteX0" fmla="*/ 0 w 778486"/>
                <a:gd name="connsiteY0" fmla="*/ 26280 h 560135"/>
                <a:gd name="connsiteX1" fmla="*/ 778485 w 778486"/>
                <a:gd name="connsiteY1" fmla="*/ 69923 h 560135"/>
                <a:gd name="connsiteX2" fmla="*/ 778486 w 778486"/>
                <a:gd name="connsiteY2" fmla="*/ 560135 h 560135"/>
                <a:gd name="connsiteX3" fmla="*/ 0 w 778486"/>
                <a:gd name="connsiteY3" fmla="*/ 528962 h 560135"/>
                <a:gd name="connsiteX4" fmla="*/ 0 w 778486"/>
                <a:gd name="connsiteY4" fmla="*/ 26280 h 560135"/>
                <a:gd name="connsiteX0" fmla="*/ 0 w 778486"/>
                <a:gd name="connsiteY0" fmla="*/ 89572 h 623427"/>
                <a:gd name="connsiteX1" fmla="*/ 778485 w 778486"/>
                <a:gd name="connsiteY1" fmla="*/ 133215 h 623427"/>
                <a:gd name="connsiteX2" fmla="*/ 778486 w 778486"/>
                <a:gd name="connsiteY2" fmla="*/ 623427 h 623427"/>
                <a:gd name="connsiteX3" fmla="*/ 0 w 778486"/>
                <a:gd name="connsiteY3" fmla="*/ 592254 h 623427"/>
                <a:gd name="connsiteX4" fmla="*/ 0 w 778486"/>
                <a:gd name="connsiteY4" fmla="*/ 89572 h 623427"/>
                <a:gd name="connsiteX0" fmla="*/ 0 w 778486"/>
                <a:gd name="connsiteY0" fmla="*/ 79341 h 613196"/>
                <a:gd name="connsiteX1" fmla="*/ 778485 w 778486"/>
                <a:gd name="connsiteY1" fmla="*/ 122984 h 613196"/>
                <a:gd name="connsiteX2" fmla="*/ 778486 w 778486"/>
                <a:gd name="connsiteY2" fmla="*/ 613196 h 613196"/>
                <a:gd name="connsiteX3" fmla="*/ 0 w 778486"/>
                <a:gd name="connsiteY3" fmla="*/ 582023 h 613196"/>
                <a:gd name="connsiteX4" fmla="*/ 0 w 778486"/>
                <a:gd name="connsiteY4" fmla="*/ 79341 h 613196"/>
                <a:gd name="connsiteX0" fmla="*/ 0 w 778486"/>
                <a:gd name="connsiteY0" fmla="*/ 28421 h 562276"/>
                <a:gd name="connsiteX1" fmla="*/ 778485 w 778486"/>
                <a:gd name="connsiteY1" fmla="*/ 72064 h 562276"/>
                <a:gd name="connsiteX2" fmla="*/ 778486 w 778486"/>
                <a:gd name="connsiteY2" fmla="*/ 562276 h 562276"/>
                <a:gd name="connsiteX3" fmla="*/ 0 w 778486"/>
                <a:gd name="connsiteY3" fmla="*/ 531103 h 562276"/>
                <a:gd name="connsiteX4" fmla="*/ 0 w 778486"/>
                <a:gd name="connsiteY4" fmla="*/ 28421 h 562276"/>
                <a:gd name="connsiteX0" fmla="*/ 0 w 778486"/>
                <a:gd name="connsiteY0" fmla="*/ 28421 h 562276"/>
                <a:gd name="connsiteX1" fmla="*/ 778485 w 778486"/>
                <a:gd name="connsiteY1" fmla="*/ 72064 h 562276"/>
                <a:gd name="connsiteX2" fmla="*/ 778486 w 778486"/>
                <a:gd name="connsiteY2" fmla="*/ 562276 h 562276"/>
                <a:gd name="connsiteX3" fmla="*/ 0 w 778486"/>
                <a:gd name="connsiteY3" fmla="*/ 531103 h 562276"/>
                <a:gd name="connsiteX4" fmla="*/ 0 w 778486"/>
                <a:gd name="connsiteY4" fmla="*/ 28421 h 562276"/>
                <a:gd name="connsiteX0" fmla="*/ 0 w 778486"/>
                <a:gd name="connsiteY0" fmla="*/ 28421 h 562276"/>
                <a:gd name="connsiteX1" fmla="*/ 778485 w 778486"/>
                <a:gd name="connsiteY1" fmla="*/ 72064 h 562276"/>
                <a:gd name="connsiteX2" fmla="*/ 778486 w 778486"/>
                <a:gd name="connsiteY2" fmla="*/ 562276 h 562276"/>
                <a:gd name="connsiteX3" fmla="*/ 0 w 778486"/>
                <a:gd name="connsiteY3" fmla="*/ 531103 h 562276"/>
                <a:gd name="connsiteX4" fmla="*/ 0 w 778486"/>
                <a:gd name="connsiteY4" fmla="*/ 28421 h 562276"/>
                <a:gd name="connsiteX0" fmla="*/ 0 w 778486"/>
                <a:gd name="connsiteY0" fmla="*/ 4821 h 538676"/>
                <a:gd name="connsiteX1" fmla="*/ 778485 w 778486"/>
                <a:gd name="connsiteY1" fmla="*/ 48464 h 538676"/>
                <a:gd name="connsiteX2" fmla="*/ 778486 w 778486"/>
                <a:gd name="connsiteY2" fmla="*/ 538676 h 538676"/>
                <a:gd name="connsiteX3" fmla="*/ 0 w 778486"/>
                <a:gd name="connsiteY3" fmla="*/ 507503 h 538676"/>
                <a:gd name="connsiteX4" fmla="*/ 0 w 778486"/>
                <a:gd name="connsiteY4" fmla="*/ 4821 h 538676"/>
                <a:gd name="connsiteX0" fmla="*/ 0 w 784720"/>
                <a:gd name="connsiteY0" fmla="*/ 5824 h 539679"/>
                <a:gd name="connsiteX1" fmla="*/ 784720 w 784720"/>
                <a:gd name="connsiteY1" fmla="*/ 24529 h 539679"/>
                <a:gd name="connsiteX2" fmla="*/ 778486 w 784720"/>
                <a:gd name="connsiteY2" fmla="*/ 539679 h 539679"/>
                <a:gd name="connsiteX3" fmla="*/ 0 w 784720"/>
                <a:gd name="connsiteY3" fmla="*/ 508506 h 539679"/>
                <a:gd name="connsiteX4" fmla="*/ 0 w 784720"/>
                <a:gd name="connsiteY4" fmla="*/ 5824 h 539679"/>
                <a:gd name="connsiteX0" fmla="*/ 0 w 784720"/>
                <a:gd name="connsiteY0" fmla="*/ 5824 h 539679"/>
                <a:gd name="connsiteX1" fmla="*/ 784720 w 784720"/>
                <a:gd name="connsiteY1" fmla="*/ 24529 h 539679"/>
                <a:gd name="connsiteX2" fmla="*/ 778486 w 784720"/>
                <a:gd name="connsiteY2" fmla="*/ 539679 h 539679"/>
                <a:gd name="connsiteX3" fmla="*/ 0 w 784720"/>
                <a:gd name="connsiteY3" fmla="*/ 508506 h 539679"/>
                <a:gd name="connsiteX4" fmla="*/ 0 w 784720"/>
                <a:gd name="connsiteY4" fmla="*/ 5824 h 539679"/>
                <a:gd name="connsiteX0" fmla="*/ 0 w 784720"/>
                <a:gd name="connsiteY0" fmla="*/ 5824 h 539679"/>
                <a:gd name="connsiteX1" fmla="*/ 784720 w 784720"/>
                <a:gd name="connsiteY1" fmla="*/ 24529 h 539679"/>
                <a:gd name="connsiteX2" fmla="*/ 778486 w 784720"/>
                <a:gd name="connsiteY2" fmla="*/ 539679 h 539679"/>
                <a:gd name="connsiteX3" fmla="*/ 0 w 784720"/>
                <a:gd name="connsiteY3" fmla="*/ 508506 h 539679"/>
                <a:gd name="connsiteX4" fmla="*/ 0 w 784720"/>
                <a:gd name="connsiteY4" fmla="*/ 5824 h 539679"/>
                <a:gd name="connsiteX0" fmla="*/ 0 w 788770"/>
                <a:gd name="connsiteY0" fmla="*/ 5824 h 539679"/>
                <a:gd name="connsiteX1" fmla="*/ 784720 w 788770"/>
                <a:gd name="connsiteY1" fmla="*/ 24529 h 539679"/>
                <a:gd name="connsiteX2" fmla="*/ 778486 w 788770"/>
                <a:gd name="connsiteY2" fmla="*/ 539679 h 539679"/>
                <a:gd name="connsiteX3" fmla="*/ 0 w 788770"/>
                <a:gd name="connsiteY3" fmla="*/ 508506 h 539679"/>
                <a:gd name="connsiteX4" fmla="*/ 0 w 788770"/>
                <a:gd name="connsiteY4" fmla="*/ 5824 h 539679"/>
                <a:gd name="connsiteX0" fmla="*/ 0 w 788770"/>
                <a:gd name="connsiteY0" fmla="*/ 5824 h 544979"/>
                <a:gd name="connsiteX1" fmla="*/ 784720 w 788770"/>
                <a:gd name="connsiteY1" fmla="*/ 24529 h 544979"/>
                <a:gd name="connsiteX2" fmla="*/ 778486 w 788770"/>
                <a:gd name="connsiteY2" fmla="*/ 539679 h 544979"/>
                <a:gd name="connsiteX3" fmla="*/ 0 w 788770"/>
                <a:gd name="connsiteY3" fmla="*/ 508506 h 544979"/>
                <a:gd name="connsiteX4" fmla="*/ 0 w 788770"/>
                <a:gd name="connsiteY4" fmla="*/ 5824 h 544979"/>
                <a:gd name="connsiteX0" fmla="*/ 0 w 788770"/>
                <a:gd name="connsiteY0" fmla="*/ 38381 h 577536"/>
                <a:gd name="connsiteX1" fmla="*/ 784720 w 788770"/>
                <a:gd name="connsiteY1" fmla="*/ 57086 h 577536"/>
                <a:gd name="connsiteX2" fmla="*/ 778486 w 788770"/>
                <a:gd name="connsiteY2" fmla="*/ 572236 h 577536"/>
                <a:gd name="connsiteX3" fmla="*/ 0 w 788770"/>
                <a:gd name="connsiteY3" fmla="*/ 541063 h 577536"/>
                <a:gd name="connsiteX4" fmla="*/ 0 w 788770"/>
                <a:gd name="connsiteY4" fmla="*/ 38381 h 577536"/>
                <a:gd name="connsiteX0" fmla="*/ 0 w 788770"/>
                <a:gd name="connsiteY0" fmla="*/ 27624 h 566779"/>
                <a:gd name="connsiteX1" fmla="*/ 784720 w 788770"/>
                <a:gd name="connsiteY1" fmla="*/ 46329 h 566779"/>
                <a:gd name="connsiteX2" fmla="*/ 778486 w 788770"/>
                <a:gd name="connsiteY2" fmla="*/ 561479 h 566779"/>
                <a:gd name="connsiteX3" fmla="*/ 0 w 788770"/>
                <a:gd name="connsiteY3" fmla="*/ 530306 h 566779"/>
                <a:gd name="connsiteX4" fmla="*/ 0 w 788770"/>
                <a:gd name="connsiteY4" fmla="*/ 27624 h 566779"/>
                <a:gd name="connsiteX0" fmla="*/ 0 w 792790"/>
                <a:gd name="connsiteY0" fmla="*/ 29724 h 568879"/>
                <a:gd name="connsiteX1" fmla="*/ 788877 w 792790"/>
                <a:gd name="connsiteY1" fmla="*/ 23490 h 568879"/>
                <a:gd name="connsiteX2" fmla="*/ 778486 w 792790"/>
                <a:gd name="connsiteY2" fmla="*/ 563579 h 568879"/>
                <a:gd name="connsiteX3" fmla="*/ 0 w 792790"/>
                <a:gd name="connsiteY3" fmla="*/ 532406 h 568879"/>
                <a:gd name="connsiteX4" fmla="*/ 0 w 792790"/>
                <a:gd name="connsiteY4" fmla="*/ 29724 h 568879"/>
                <a:gd name="connsiteX0" fmla="*/ 0 w 792790"/>
                <a:gd name="connsiteY0" fmla="*/ 26837 h 565992"/>
                <a:gd name="connsiteX1" fmla="*/ 788877 w 792790"/>
                <a:gd name="connsiteY1" fmla="*/ 55932 h 565992"/>
                <a:gd name="connsiteX2" fmla="*/ 778486 w 792790"/>
                <a:gd name="connsiteY2" fmla="*/ 560692 h 565992"/>
                <a:gd name="connsiteX3" fmla="*/ 0 w 792790"/>
                <a:gd name="connsiteY3" fmla="*/ 529519 h 565992"/>
                <a:gd name="connsiteX4" fmla="*/ 0 w 792790"/>
                <a:gd name="connsiteY4" fmla="*/ 26837 h 565992"/>
                <a:gd name="connsiteX0" fmla="*/ 0 w 792790"/>
                <a:gd name="connsiteY0" fmla="*/ 33566 h 572721"/>
                <a:gd name="connsiteX1" fmla="*/ 788877 w 792790"/>
                <a:gd name="connsiteY1" fmla="*/ 62661 h 572721"/>
                <a:gd name="connsiteX2" fmla="*/ 778486 w 792790"/>
                <a:gd name="connsiteY2" fmla="*/ 567421 h 572721"/>
                <a:gd name="connsiteX3" fmla="*/ 0 w 792790"/>
                <a:gd name="connsiteY3" fmla="*/ 536248 h 572721"/>
                <a:gd name="connsiteX4" fmla="*/ 0 w 792790"/>
                <a:gd name="connsiteY4" fmla="*/ 33566 h 572721"/>
                <a:gd name="connsiteX0" fmla="*/ 0 w 805811"/>
                <a:gd name="connsiteY0" fmla="*/ 33566 h 572721"/>
                <a:gd name="connsiteX1" fmla="*/ 788877 w 805811"/>
                <a:gd name="connsiteY1" fmla="*/ 62661 h 572721"/>
                <a:gd name="connsiteX2" fmla="*/ 778486 w 805811"/>
                <a:gd name="connsiteY2" fmla="*/ 567421 h 572721"/>
                <a:gd name="connsiteX3" fmla="*/ 0 w 805811"/>
                <a:gd name="connsiteY3" fmla="*/ 536248 h 572721"/>
                <a:gd name="connsiteX4" fmla="*/ 0 w 805811"/>
                <a:gd name="connsiteY4" fmla="*/ 33566 h 572721"/>
                <a:gd name="connsiteX0" fmla="*/ 0 w 788877"/>
                <a:gd name="connsiteY0" fmla="*/ 33566 h 572721"/>
                <a:gd name="connsiteX1" fmla="*/ 788877 w 788877"/>
                <a:gd name="connsiteY1" fmla="*/ 62661 h 572721"/>
                <a:gd name="connsiteX2" fmla="*/ 778486 w 788877"/>
                <a:gd name="connsiteY2" fmla="*/ 567421 h 572721"/>
                <a:gd name="connsiteX3" fmla="*/ 0 w 788877"/>
                <a:gd name="connsiteY3" fmla="*/ 536248 h 572721"/>
                <a:gd name="connsiteX4" fmla="*/ 0 w 788877"/>
                <a:gd name="connsiteY4" fmla="*/ 33566 h 572721"/>
                <a:gd name="connsiteX0" fmla="*/ 0 w 788877"/>
                <a:gd name="connsiteY0" fmla="*/ 33566 h 581628"/>
                <a:gd name="connsiteX1" fmla="*/ 788877 w 788877"/>
                <a:gd name="connsiteY1" fmla="*/ 62661 h 581628"/>
                <a:gd name="connsiteX2" fmla="*/ 778486 w 788877"/>
                <a:gd name="connsiteY2" fmla="*/ 567421 h 581628"/>
                <a:gd name="connsiteX3" fmla="*/ 0 w 788877"/>
                <a:gd name="connsiteY3" fmla="*/ 536248 h 581628"/>
                <a:gd name="connsiteX4" fmla="*/ 0 w 788877"/>
                <a:gd name="connsiteY4" fmla="*/ 33566 h 581628"/>
                <a:gd name="connsiteX0" fmla="*/ 0 w 788877"/>
                <a:gd name="connsiteY0" fmla="*/ 33566 h 593118"/>
                <a:gd name="connsiteX1" fmla="*/ 788877 w 788877"/>
                <a:gd name="connsiteY1" fmla="*/ 62661 h 593118"/>
                <a:gd name="connsiteX2" fmla="*/ 778486 w 788877"/>
                <a:gd name="connsiteY2" fmla="*/ 567421 h 593118"/>
                <a:gd name="connsiteX3" fmla="*/ 0 w 788877"/>
                <a:gd name="connsiteY3" fmla="*/ 536248 h 593118"/>
                <a:gd name="connsiteX4" fmla="*/ 0 w 788877"/>
                <a:gd name="connsiteY4" fmla="*/ 33566 h 59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8877" h="593118">
                  <a:moveTo>
                    <a:pt x="0" y="33566"/>
                  </a:moveTo>
                  <a:cubicBezTo>
                    <a:pt x="456021" y="-82425"/>
                    <a:pt x="231023" y="146175"/>
                    <a:pt x="788877" y="62661"/>
                  </a:cubicBezTo>
                  <a:cubicBezTo>
                    <a:pt x="725145" y="411716"/>
                    <a:pt x="811044" y="492686"/>
                    <a:pt x="778486" y="567421"/>
                  </a:cubicBezTo>
                  <a:cubicBezTo>
                    <a:pt x="167777" y="669252"/>
                    <a:pt x="265730" y="428183"/>
                    <a:pt x="0" y="536248"/>
                  </a:cubicBezTo>
                  <a:lnTo>
                    <a:pt x="0" y="33566"/>
                  </a:lnTo>
                  <a:close/>
                </a:path>
              </a:pathLst>
            </a:custGeom>
            <a:pattFill prst="lgCheck">
              <a:fgClr>
                <a:schemeClr val="tx1"/>
              </a:fgClr>
              <a:bgClr>
                <a:schemeClr val="bg1"/>
              </a:bgClr>
            </a:pattFill>
            <a:ln w="15875">
              <a:noFill/>
            </a:ln>
            <a:scene3d>
              <a:camera prst="isometricOffAxis2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7025878" y="2676974"/>
            <a:ext cx="609629" cy="1099365"/>
            <a:chOff x="7146218" y="2786428"/>
            <a:chExt cx="609629" cy="1099365"/>
          </a:xfrm>
        </p:grpSpPr>
        <p:sp>
          <p:nvSpPr>
            <p:cNvPr id="51" name="Elipse 50"/>
            <p:cNvSpPr/>
            <p:nvPr/>
          </p:nvSpPr>
          <p:spPr>
            <a:xfrm rot="16200000" flipV="1">
              <a:off x="7160327" y="3654200"/>
              <a:ext cx="217484" cy="24570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isometricOffAxis1Right">
                <a:rot lat="1800000" lon="18600000" rev="1200000"/>
              </a:camera>
              <a:lightRig rig="harsh" dir="t"/>
            </a:scene3d>
            <a:sp3d prstMaterial="dkEdge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2" name="Grupo 51"/>
            <p:cNvGrpSpPr/>
            <p:nvPr/>
          </p:nvGrpSpPr>
          <p:grpSpPr>
            <a:xfrm>
              <a:off x="7269069" y="2786428"/>
              <a:ext cx="486778" cy="1058161"/>
              <a:chOff x="6716296" y="3118691"/>
              <a:chExt cx="384028" cy="834807"/>
            </a:xfrm>
          </p:grpSpPr>
          <p:sp>
            <p:nvSpPr>
              <p:cNvPr id="53" name="Rectángulo redondeado 52"/>
              <p:cNvSpPr/>
              <p:nvPr/>
            </p:nvSpPr>
            <p:spPr>
              <a:xfrm>
                <a:off x="6716296" y="3118691"/>
                <a:ext cx="51498" cy="834807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scene3d>
                <a:camera prst="isometricOffAxis2Right"/>
                <a:lightRig rig="balanced" dir="t"/>
              </a:scene3d>
              <a:sp3d prstMaterial="metal">
                <a:bevelT w="152400" h="38100" prst="softRound"/>
                <a:bevelB w="152400" h="381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Rectángulo 17"/>
              <p:cNvSpPr/>
              <p:nvPr/>
            </p:nvSpPr>
            <p:spPr>
              <a:xfrm>
                <a:off x="6721121" y="3180501"/>
                <a:ext cx="379203" cy="285105"/>
              </a:xfrm>
              <a:custGeom>
                <a:avLst/>
                <a:gdLst>
                  <a:gd name="connsiteX0" fmla="*/ 0 w 741079"/>
                  <a:gd name="connsiteY0" fmla="*/ 0 h 502682"/>
                  <a:gd name="connsiteX1" fmla="*/ 741079 w 741079"/>
                  <a:gd name="connsiteY1" fmla="*/ 0 h 502682"/>
                  <a:gd name="connsiteX2" fmla="*/ 741079 w 741079"/>
                  <a:gd name="connsiteY2" fmla="*/ 502682 h 502682"/>
                  <a:gd name="connsiteX3" fmla="*/ 0 w 741079"/>
                  <a:gd name="connsiteY3" fmla="*/ 502682 h 502682"/>
                  <a:gd name="connsiteX4" fmla="*/ 0 w 741079"/>
                  <a:gd name="connsiteY4" fmla="*/ 0 h 502682"/>
                  <a:gd name="connsiteX0" fmla="*/ 0 w 741079"/>
                  <a:gd name="connsiteY0" fmla="*/ 1268 h 503950"/>
                  <a:gd name="connsiteX1" fmla="*/ 370405 w 741079"/>
                  <a:gd name="connsiteY1" fmla="*/ 0 h 503950"/>
                  <a:gd name="connsiteX2" fmla="*/ 741079 w 741079"/>
                  <a:gd name="connsiteY2" fmla="*/ 1268 h 503950"/>
                  <a:gd name="connsiteX3" fmla="*/ 741079 w 741079"/>
                  <a:gd name="connsiteY3" fmla="*/ 503950 h 503950"/>
                  <a:gd name="connsiteX4" fmla="*/ 0 w 741079"/>
                  <a:gd name="connsiteY4" fmla="*/ 503950 h 503950"/>
                  <a:gd name="connsiteX5" fmla="*/ 0 w 741079"/>
                  <a:gd name="connsiteY5" fmla="*/ 1268 h 503950"/>
                  <a:gd name="connsiteX0" fmla="*/ 0 w 741079"/>
                  <a:gd name="connsiteY0" fmla="*/ 13737 h 516419"/>
                  <a:gd name="connsiteX1" fmla="*/ 214541 w 741079"/>
                  <a:gd name="connsiteY1" fmla="*/ 0 h 516419"/>
                  <a:gd name="connsiteX2" fmla="*/ 741079 w 741079"/>
                  <a:gd name="connsiteY2" fmla="*/ 13737 h 516419"/>
                  <a:gd name="connsiteX3" fmla="*/ 741079 w 741079"/>
                  <a:gd name="connsiteY3" fmla="*/ 516419 h 516419"/>
                  <a:gd name="connsiteX4" fmla="*/ 0 w 741079"/>
                  <a:gd name="connsiteY4" fmla="*/ 516419 h 516419"/>
                  <a:gd name="connsiteX5" fmla="*/ 0 w 741079"/>
                  <a:gd name="connsiteY5" fmla="*/ 13737 h 516419"/>
                  <a:gd name="connsiteX0" fmla="*/ 0 w 741079"/>
                  <a:gd name="connsiteY0" fmla="*/ 13737 h 516419"/>
                  <a:gd name="connsiteX1" fmla="*/ 214541 w 741079"/>
                  <a:gd name="connsiteY1" fmla="*/ 0 h 516419"/>
                  <a:gd name="connsiteX2" fmla="*/ 741079 w 741079"/>
                  <a:gd name="connsiteY2" fmla="*/ 13737 h 516419"/>
                  <a:gd name="connsiteX3" fmla="*/ 741079 w 741079"/>
                  <a:gd name="connsiteY3" fmla="*/ 516419 h 516419"/>
                  <a:gd name="connsiteX4" fmla="*/ 0 w 741079"/>
                  <a:gd name="connsiteY4" fmla="*/ 516419 h 516419"/>
                  <a:gd name="connsiteX5" fmla="*/ 0 w 741079"/>
                  <a:gd name="connsiteY5" fmla="*/ 13737 h 516419"/>
                  <a:gd name="connsiteX0" fmla="*/ 0 w 741079"/>
                  <a:gd name="connsiteY0" fmla="*/ 13737 h 516419"/>
                  <a:gd name="connsiteX1" fmla="*/ 214541 w 741079"/>
                  <a:gd name="connsiteY1" fmla="*/ 0 h 516419"/>
                  <a:gd name="connsiteX2" fmla="*/ 741079 w 741079"/>
                  <a:gd name="connsiteY2" fmla="*/ 13737 h 516419"/>
                  <a:gd name="connsiteX3" fmla="*/ 741079 w 741079"/>
                  <a:gd name="connsiteY3" fmla="*/ 516419 h 516419"/>
                  <a:gd name="connsiteX4" fmla="*/ 0 w 741079"/>
                  <a:gd name="connsiteY4" fmla="*/ 516419 h 516419"/>
                  <a:gd name="connsiteX5" fmla="*/ 0 w 741079"/>
                  <a:gd name="connsiteY5" fmla="*/ 13737 h 516419"/>
                  <a:gd name="connsiteX0" fmla="*/ 0 w 741079"/>
                  <a:gd name="connsiteY0" fmla="*/ 13737 h 516419"/>
                  <a:gd name="connsiteX1" fmla="*/ 214541 w 741079"/>
                  <a:gd name="connsiteY1" fmla="*/ 0 h 516419"/>
                  <a:gd name="connsiteX2" fmla="*/ 726531 w 741079"/>
                  <a:gd name="connsiteY2" fmla="*/ 67770 h 516419"/>
                  <a:gd name="connsiteX3" fmla="*/ 741079 w 741079"/>
                  <a:gd name="connsiteY3" fmla="*/ 516419 h 516419"/>
                  <a:gd name="connsiteX4" fmla="*/ 0 w 741079"/>
                  <a:gd name="connsiteY4" fmla="*/ 516419 h 516419"/>
                  <a:gd name="connsiteX5" fmla="*/ 0 w 741079"/>
                  <a:gd name="connsiteY5" fmla="*/ 13737 h 516419"/>
                  <a:gd name="connsiteX0" fmla="*/ 0 w 741079"/>
                  <a:gd name="connsiteY0" fmla="*/ 13737 h 516419"/>
                  <a:gd name="connsiteX1" fmla="*/ 214541 w 741079"/>
                  <a:gd name="connsiteY1" fmla="*/ 0 h 516419"/>
                  <a:gd name="connsiteX2" fmla="*/ 726531 w 741079"/>
                  <a:gd name="connsiteY2" fmla="*/ 67770 h 516419"/>
                  <a:gd name="connsiteX3" fmla="*/ 741079 w 741079"/>
                  <a:gd name="connsiteY3" fmla="*/ 516419 h 516419"/>
                  <a:gd name="connsiteX4" fmla="*/ 0 w 741079"/>
                  <a:gd name="connsiteY4" fmla="*/ 516419 h 516419"/>
                  <a:gd name="connsiteX5" fmla="*/ 0 w 741079"/>
                  <a:gd name="connsiteY5" fmla="*/ 13737 h 516419"/>
                  <a:gd name="connsiteX0" fmla="*/ 0 w 741079"/>
                  <a:gd name="connsiteY0" fmla="*/ 0 h 502682"/>
                  <a:gd name="connsiteX1" fmla="*/ 258183 w 741079"/>
                  <a:gd name="connsiteY1" fmla="*/ 4967 h 502682"/>
                  <a:gd name="connsiteX2" fmla="*/ 726531 w 741079"/>
                  <a:gd name="connsiteY2" fmla="*/ 54033 h 502682"/>
                  <a:gd name="connsiteX3" fmla="*/ 741079 w 741079"/>
                  <a:gd name="connsiteY3" fmla="*/ 502682 h 502682"/>
                  <a:gd name="connsiteX4" fmla="*/ 0 w 741079"/>
                  <a:gd name="connsiteY4" fmla="*/ 502682 h 502682"/>
                  <a:gd name="connsiteX5" fmla="*/ 0 w 741079"/>
                  <a:gd name="connsiteY5" fmla="*/ 0 h 502682"/>
                  <a:gd name="connsiteX0" fmla="*/ 0 w 741079"/>
                  <a:gd name="connsiteY0" fmla="*/ 10611 h 513293"/>
                  <a:gd name="connsiteX1" fmla="*/ 258183 w 741079"/>
                  <a:gd name="connsiteY1" fmla="*/ 15578 h 513293"/>
                  <a:gd name="connsiteX2" fmla="*/ 726531 w 741079"/>
                  <a:gd name="connsiteY2" fmla="*/ 64644 h 513293"/>
                  <a:gd name="connsiteX3" fmla="*/ 741079 w 741079"/>
                  <a:gd name="connsiteY3" fmla="*/ 513293 h 513293"/>
                  <a:gd name="connsiteX4" fmla="*/ 0 w 741079"/>
                  <a:gd name="connsiteY4" fmla="*/ 513293 h 513293"/>
                  <a:gd name="connsiteX5" fmla="*/ 0 w 741079"/>
                  <a:gd name="connsiteY5" fmla="*/ 10611 h 513293"/>
                  <a:gd name="connsiteX0" fmla="*/ 0 w 741079"/>
                  <a:gd name="connsiteY0" fmla="*/ 15561 h 518243"/>
                  <a:gd name="connsiteX1" fmla="*/ 258183 w 741079"/>
                  <a:gd name="connsiteY1" fmla="*/ 20528 h 518243"/>
                  <a:gd name="connsiteX2" fmla="*/ 726531 w 741079"/>
                  <a:gd name="connsiteY2" fmla="*/ 69594 h 518243"/>
                  <a:gd name="connsiteX3" fmla="*/ 741079 w 741079"/>
                  <a:gd name="connsiteY3" fmla="*/ 518243 h 518243"/>
                  <a:gd name="connsiteX4" fmla="*/ 0 w 741079"/>
                  <a:gd name="connsiteY4" fmla="*/ 518243 h 518243"/>
                  <a:gd name="connsiteX5" fmla="*/ 0 w 741079"/>
                  <a:gd name="connsiteY5" fmla="*/ 15561 h 518243"/>
                  <a:gd name="connsiteX0" fmla="*/ 0 w 741079"/>
                  <a:gd name="connsiteY0" fmla="*/ 15561 h 518243"/>
                  <a:gd name="connsiteX1" fmla="*/ 258183 w 741079"/>
                  <a:gd name="connsiteY1" fmla="*/ 20528 h 518243"/>
                  <a:gd name="connsiteX2" fmla="*/ 726531 w 741079"/>
                  <a:gd name="connsiteY2" fmla="*/ 69594 h 518243"/>
                  <a:gd name="connsiteX3" fmla="*/ 741079 w 741079"/>
                  <a:gd name="connsiteY3" fmla="*/ 518243 h 518243"/>
                  <a:gd name="connsiteX4" fmla="*/ 0 w 741079"/>
                  <a:gd name="connsiteY4" fmla="*/ 518243 h 518243"/>
                  <a:gd name="connsiteX5" fmla="*/ 0 w 741079"/>
                  <a:gd name="connsiteY5" fmla="*/ 15561 h 518243"/>
                  <a:gd name="connsiteX0" fmla="*/ 0 w 762127"/>
                  <a:gd name="connsiteY0" fmla="*/ 15561 h 518243"/>
                  <a:gd name="connsiteX1" fmla="*/ 258183 w 762127"/>
                  <a:gd name="connsiteY1" fmla="*/ 20528 h 518243"/>
                  <a:gd name="connsiteX2" fmla="*/ 726531 w 762127"/>
                  <a:gd name="connsiteY2" fmla="*/ 69594 h 518243"/>
                  <a:gd name="connsiteX3" fmla="*/ 741079 w 762127"/>
                  <a:gd name="connsiteY3" fmla="*/ 518243 h 518243"/>
                  <a:gd name="connsiteX4" fmla="*/ 0 w 762127"/>
                  <a:gd name="connsiteY4" fmla="*/ 518243 h 518243"/>
                  <a:gd name="connsiteX5" fmla="*/ 0 w 762127"/>
                  <a:gd name="connsiteY5" fmla="*/ 15561 h 518243"/>
                  <a:gd name="connsiteX0" fmla="*/ 0 w 741079"/>
                  <a:gd name="connsiteY0" fmla="*/ 15561 h 518243"/>
                  <a:gd name="connsiteX1" fmla="*/ 258183 w 741079"/>
                  <a:gd name="connsiteY1" fmla="*/ 20528 h 518243"/>
                  <a:gd name="connsiteX2" fmla="*/ 726531 w 741079"/>
                  <a:gd name="connsiteY2" fmla="*/ 69594 h 518243"/>
                  <a:gd name="connsiteX3" fmla="*/ 741079 w 741079"/>
                  <a:gd name="connsiteY3" fmla="*/ 518243 h 518243"/>
                  <a:gd name="connsiteX4" fmla="*/ 0 w 741079"/>
                  <a:gd name="connsiteY4" fmla="*/ 518243 h 518243"/>
                  <a:gd name="connsiteX5" fmla="*/ 0 w 741079"/>
                  <a:gd name="connsiteY5" fmla="*/ 15561 h 518243"/>
                  <a:gd name="connsiteX0" fmla="*/ 0 w 741079"/>
                  <a:gd name="connsiteY0" fmla="*/ 2431 h 505113"/>
                  <a:gd name="connsiteX1" fmla="*/ 297668 w 741079"/>
                  <a:gd name="connsiteY1" fmla="*/ 78056 h 505113"/>
                  <a:gd name="connsiteX2" fmla="*/ 726531 w 741079"/>
                  <a:gd name="connsiteY2" fmla="*/ 56464 h 505113"/>
                  <a:gd name="connsiteX3" fmla="*/ 741079 w 741079"/>
                  <a:gd name="connsiteY3" fmla="*/ 505113 h 505113"/>
                  <a:gd name="connsiteX4" fmla="*/ 0 w 741079"/>
                  <a:gd name="connsiteY4" fmla="*/ 505113 h 505113"/>
                  <a:gd name="connsiteX5" fmla="*/ 0 w 741079"/>
                  <a:gd name="connsiteY5" fmla="*/ 2431 h 505113"/>
                  <a:gd name="connsiteX0" fmla="*/ 0 w 741079"/>
                  <a:gd name="connsiteY0" fmla="*/ 5967 h 508649"/>
                  <a:gd name="connsiteX1" fmla="*/ 291434 w 741079"/>
                  <a:gd name="connsiteY1" fmla="*/ 37950 h 508649"/>
                  <a:gd name="connsiteX2" fmla="*/ 726531 w 741079"/>
                  <a:gd name="connsiteY2" fmla="*/ 60000 h 508649"/>
                  <a:gd name="connsiteX3" fmla="*/ 741079 w 741079"/>
                  <a:gd name="connsiteY3" fmla="*/ 508649 h 508649"/>
                  <a:gd name="connsiteX4" fmla="*/ 0 w 741079"/>
                  <a:gd name="connsiteY4" fmla="*/ 508649 h 508649"/>
                  <a:gd name="connsiteX5" fmla="*/ 0 w 741079"/>
                  <a:gd name="connsiteY5" fmla="*/ 5967 h 508649"/>
                  <a:gd name="connsiteX0" fmla="*/ 0 w 741079"/>
                  <a:gd name="connsiteY0" fmla="*/ 2753 h 505435"/>
                  <a:gd name="connsiteX1" fmla="*/ 372483 w 741079"/>
                  <a:gd name="connsiteY1" fmla="*/ 70065 h 505435"/>
                  <a:gd name="connsiteX2" fmla="*/ 726531 w 741079"/>
                  <a:gd name="connsiteY2" fmla="*/ 56786 h 505435"/>
                  <a:gd name="connsiteX3" fmla="*/ 741079 w 741079"/>
                  <a:gd name="connsiteY3" fmla="*/ 505435 h 505435"/>
                  <a:gd name="connsiteX4" fmla="*/ 0 w 741079"/>
                  <a:gd name="connsiteY4" fmla="*/ 505435 h 505435"/>
                  <a:gd name="connsiteX5" fmla="*/ 0 w 741079"/>
                  <a:gd name="connsiteY5" fmla="*/ 2753 h 505435"/>
                  <a:gd name="connsiteX0" fmla="*/ 0 w 741079"/>
                  <a:gd name="connsiteY0" fmla="*/ 5157 h 507839"/>
                  <a:gd name="connsiteX1" fmla="*/ 372483 w 741079"/>
                  <a:gd name="connsiteY1" fmla="*/ 72469 h 507839"/>
                  <a:gd name="connsiteX2" fmla="*/ 726531 w 741079"/>
                  <a:gd name="connsiteY2" fmla="*/ 59190 h 507839"/>
                  <a:gd name="connsiteX3" fmla="*/ 741079 w 741079"/>
                  <a:gd name="connsiteY3" fmla="*/ 507839 h 507839"/>
                  <a:gd name="connsiteX4" fmla="*/ 0 w 741079"/>
                  <a:gd name="connsiteY4" fmla="*/ 507839 h 507839"/>
                  <a:gd name="connsiteX5" fmla="*/ 0 w 741079"/>
                  <a:gd name="connsiteY5" fmla="*/ 5157 h 507839"/>
                  <a:gd name="connsiteX0" fmla="*/ 0 w 741079"/>
                  <a:gd name="connsiteY0" fmla="*/ 5157 h 507839"/>
                  <a:gd name="connsiteX1" fmla="*/ 372483 w 741079"/>
                  <a:gd name="connsiteY1" fmla="*/ 72469 h 507839"/>
                  <a:gd name="connsiteX2" fmla="*/ 726531 w 741079"/>
                  <a:gd name="connsiteY2" fmla="*/ 59190 h 507839"/>
                  <a:gd name="connsiteX3" fmla="*/ 741079 w 741079"/>
                  <a:gd name="connsiteY3" fmla="*/ 507839 h 507839"/>
                  <a:gd name="connsiteX4" fmla="*/ 0 w 741079"/>
                  <a:gd name="connsiteY4" fmla="*/ 507839 h 507839"/>
                  <a:gd name="connsiteX5" fmla="*/ 0 w 741079"/>
                  <a:gd name="connsiteY5" fmla="*/ 5157 h 507839"/>
                  <a:gd name="connsiteX0" fmla="*/ 0 w 741079"/>
                  <a:gd name="connsiteY0" fmla="*/ 5157 h 507839"/>
                  <a:gd name="connsiteX1" fmla="*/ 372483 w 741079"/>
                  <a:gd name="connsiteY1" fmla="*/ 72469 h 507839"/>
                  <a:gd name="connsiteX2" fmla="*/ 726531 w 741079"/>
                  <a:gd name="connsiteY2" fmla="*/ 59190 h 507839"/>
                  <a:gd name="connsiteX3" fmla="*/ 741079 w 741079"/>
                  <a:gd name="connsiteY3" fmla="*/ 507839 h 507839"/>
                  <a:gd name="connsiteX4" fmla="*/ 0 w 741079"/>
                  <a:gd name="connsiteY4" fmla="*/ 507839 h 507839"/>
                  <a:gd name="connsiteX5" fmla="*/ 0 w 741079"/>
                  <a:gd name="connsiteY5" fmla="*/ 5157 h 507839"/>
                  <a:gd name="connsiteX0" fmla="*/ 0 w 741079"/>
                  <a:gd name="connsiteY0" fmla="*/ 5157 h 507839"/>
                  <a:gd name="connsiteX1" fmla="*/ 372483 w 741079"/>
                  <a:gd name="connsiteY1" fmla="*/ 72469 h 507839"/>
                  <a:gd name="connsiteX2" fmla="*/ 726531 w 741079"/>
                  <a:gd name="connsiteY2" fmla="*/ 59190 h 507839"/>
                  <a:gd name="connsiteX3" fmla="*/ 741079 w 741079"/>
                  <a:gd name="connsiteY3" fmla="*/ 507839 h 507839"/>
                  <a:gd name="connsiteX4" fmla="*/ 0 w 741079"/>
                  <a:gd name="connsiteY4" fmla="*/ 507839 h 507839"/>
                  <a:gd name="connsiteX5" fmla="*/ 0 w 741079"/>
                  <a:gd name="connsiteY5" fmla="*/ 5157 h 507839"/>
                  <a:gd name="connsiteX0" fmla="*/ 0 w 741079"/>
                  <a:gd name="connsiteY0" fmla="*/ 5157 h 507839"/>
                  <a:gd name="connsiteX1" fmla="*/ 372483 w 741079"/>
                  <a:gd name="connsiteY1" fmla="*/ 72469 h 507839"/>
                  <a:gd name="connsiteX2" fmla="*/ 726531 w 741079"/>
                  <a:gd name="connsiteY2" fmla="*/ 59190 h 507839"/>
                  <a:gd name="connsiteX3" fmla="*/ 741079 w 741079"/>
                  <a:gd name="connsiteY3" fmla="*/ 507839 h 507839"/>
                  <a:gd name="connsiteX4" fmla="*/ 0 w 741079"/>
                  <a:gd name="connsiteY4" fmla="*/ 507839 h 507839"/>
                  <a:gd name="connsiteX5" fmla="*/ 0 w 741079"/>
                  <a:gd name="connsiteY5" fmla="*/ 5157 h 507839"/>
                  <a:gd name="connsiteX0" fmla="*/ 0 w 741079"/>
                  <a:gd name="connsiteY0" fmla="*/ 2249 h 504931"/>
                  <a:gd name="connsiteX1" fmla="*/ 372483 w 741079"/>
                  <a:gd name="connsiteY1" fmla="*/ 69561 h 504931"/>
                  <a:gd name="connsiteX2" fmla="*/ 726531 w 741079"/>
                  <a:gd name="connsiteY2" fmla="*/ 56282 h 504931"/>
                  <a:gd name="connsiteX3" fmla="*/ 741079 w 741079"/>
                  <a:gd name="connsiteY3" fmla="*/ 504931 h 504931"/>
                  <a:gd name="connsiteX4" fmla="*/ 0 w 741079"/>
                  <a:gd name="connsiteY4" fmla="*/ 504931 h 504931"/>
                  <a:gd name="connsiteX5" fmla="*/ 0 w 741079"/>
                  <a:gd name="connsiteY5" fmla="*/ 2249 h 504931"/>
                  <a:gd name="connsiteX0" fmla="*/ 0 w 741079"/>
                  <a:gd name="connsiteY0" fmla="*/ 2249 h 504931"/>
                  <a:gd name="connsiteX1" fmla="*/ 372483 w 741079"/>
                  <a:gd name="connsiteY1" fmla="*/ 69561 h 504931"/>
                  <a:gd name="connsiteX2" fmla="*/ 697437 w 741079"/>
                  <a:gd name="connsiteY2" fmla="*/ 180973 h 504931"/>
                  <a:gd name="connsiteX3" fmla="*/ 741079 w 741079"/>
                  <a:gd name="connsiteY3" fmla="*/ 504931 h 504931"/>
                  <a:gd name="connsiteX4" fmla="*/ 0 w 741079"/>
                  <a:gd name="connsiteY4" fmla="*/ 504931 h 504931"/>
                  <a:gd name="connsiteX5" fmla="*/ 0 w 741079"/>
                  <a:gd name="connsiteY5" fmla="*/ 2249 h 504931"/>
                  <a:gd name="connsiteX0" fmla="*/ 0 w 741079"/>
                  <a:gd name="connsiteY0" fmla="*/ 43203 h 545885"/>
                  <a:gd name="connsiteX1" fmla="*/ 345467 w 741079"/>
                  <a:gd name="connsiteY1" fmla="*/ 4528 h 545885"/>
                  <a:gd name="connsiteX2" fmla="*/ 697437 w 741079"/>
                  <a:gd name="connsiteY2" fmla="*/ 221927 h 545885"/>
                  <a:gd name="connsiteX3" fmla="*/ 741079 w 741079"/>
                  <a:gd name="connsiteY3" fmla="*/ 545885 h 545885"/>
                  <a:gd name="connsiteX4" fmla="*/ 0 w 741079"/>
                  <a:gd name="connsiteY4" fmla="*/ 545885 h 545885"/>
                  <a:gd name="connsiteX5" fmla="*/ 0 w 741079"/>
                  <a:gd name="connsiteY5" fmla="*/ 43203 h 545885"/>
                  <a:gd name="connsiteX0" fmla="*/ 0 w 741079"/>
                  <a:gd name="connsiteY0" fmla="*/ 43203 h 545885"/>
                  <a:gd name="connsiteX1" fmla="*/ 345467 w 741079"/>
                  <a:gd name="connsiteY1" fmla="*/ 4528 h 545885"/>
                  <a:gd name="connsiteX2" fmla="*/ 687046 w 741079"/>
                  <a:gd name="connsiteY2" fmla="*/ 101393 h 545885"/>
                  <a:gd name="connsiteX3" fmla="*/ 741079 w 741079"/>
                  <a:gd name="connsiteY3" fmla="*/ 545885 h 545885"/>
                  <a:gd name="connsiteX4" fmla="*/ 0 w 741079"/>
                  <a:gd name="connsiteY4" fmla="*/ 545885 h 545885"/>
                  <a:gd name="connsiteX5" fmla="*/ 0 w 741079"/>
                  <a:gd name="connsiteY5" fmla="*/ 43203 h 545885"/>
                  <a:gd name="connsiteX0" fmla="*/ 0 w 741079"/>
                  <a:gd name="connsiteY0" fmla="*/ 43203 h 545885"/>
                  <a:gd name="connsiteX1" fmla="*/ 345467 w 741079"/>
                  <a:gd name="connsiteY1" fmla="*/ 4528 h 545885"/>
                  <a:gd name="connsiteX2" fmla="*/ 718219 w 741079"/>
                  <a:gd name="connsiteY2" fmla="*/ 86845 h 545885"/>
                  <a:gd name="connsiteX3" fmla="*/ 741079 w 741079"/>
                  <a:gd name="connsiteY3" fmla="*/ 545885 h 545885"/>
                  <a:gd name="connsiteX4" fmla="*/ 0 w 741079"/>
                  <a:gd name="connsiteY4" fmla="*/ 545885 h 545885"/>
                  <a:gd name="connsiteX5" fmla="*/ 0 w 741079"/>
                  <a:gd name="connsiteY5" fmla="*/ 43203 h 545885"/>
                  <a:gd name="connsiteX0" fmla="*/ 0 w 741079"/>
                  <a:gd name="connsiteY0" fmla="*/ 43203 h 545885"/>
                  <a:gd name="connsiteX1" fmla="*/ 345467 w 741079"/>
                  <a:gd name="connsiteY1" fmla="*/ 4528 h 545885"/>
                  <a:gd name="connsiteX2" fmla="*/ 684968 w 741079"/>
                  <a:gd name="connsiteY2" fmla="*/ 86845 h 545885"/>
                  <a:gd name="connsiteX3" fmla="*/ 741079 w 741079"/>
                  <a:gd name="connsiteY3" fmla="*/ 545885 h 545885"/>
                  <a:gd name="connsiteX4" fmla="*/ 0 w 741079"/>
                  <a:gd name="connsiteY4" fmla="*/ 545885 h 545885"/>
                  <a:gd name="connsiteX5" fmla="*/ 0 w 741079"/>
                  <a:gd name="connsiteY5" fmla="*/ 43203 h 545885"/>
                  <a:gd name="connsiteX0" fmla="*/ 0 w 741079"/>
                  <a:gd name="connsiteY0" fmla="*/ 43203 h 545885"/>
                  <a:gd name="connsiteX1" fmla="*/ 345467 w 741079"/>
                  <a:gd name="connsiteY1" fmla="*/ 4528 h 545885"/>
                  <a:gd name="connsiteX2" fmla="*/ 684968 w 741079"/>
                  <a:gd name="connsiteY2" fmla="*/ 86845 h 545885"/>
                  <a:gd name="connsiteX3" fmla="*/ 741079 w 741079"/>
                  <a:gd name="connsiteY3" fmla="*/ 545885 h 545885"/>
                  <a:gd name="connsiteX4" fmla="*/ 0 w 741079"/>
                  <a:gd name="connsiteY4" fmla="*/ 545885 h 545885"/>
                  <a:gd name="connsiteX5" fmla="*/ 0 w 741079"/>
                  <a:gd name="connsiteY5" fmla="*/ 43203 h 545885"/>
                  <a:gd name="connsiteX0" fmla="*/ 0 w 778486"/>
                  <a:gd name="connsiteY0" fmla="*/ 43203 h 577058"/>
                  <a:gd name="connsiteX1" fmla="*/ 345467 w 778486"/>
                  <a:gd name="connsiteY1" fmla="*/ 4528 h 577058"/>
                  <a:gd name="connsiteX2" fmla="*/ 684968 w 778486"/>
                  <a:gd name="connsiteY2" fmla="*/ 86845 h 577058"/>
                  <a:gd name="connsiteX3" fmla="*/ 778486 w 778486"/>
                  <a:gd name="connsiteY3" fmla="*/ 577058 h 577058"/>
                  <a:gd name="connsiteX4" fmla="*/ 0 w 778486"/>
                  <a:gd name="connsiteY4" fmla="*/ 545885 h 577058"/>
                  <a:gd name="connsiteX5" fmla="*/ 0 w 778486"/>
                  <a:gd name="connsiteY5" fmla="*/ 43203 h 577058"/>
                  <a:gd name="connsiteX0" fmla="*/ 0 w 778486"/>
                  <a:gd name="connsiteY0" fmla="*/ 43203 h 577058"/>
                  <a:gd name="connsiteX1" fmla="*/ 345467 w 778486"/>
                  <a:gd name="connsiteY1" fmla="*/ 4528 h 577058"/>
                  <a:gd name="connsiteX2" fmla="*/ 684968 w 778486"/>
                  <a:gd name="connsiteY2" fmla="*/ 86845 h 577058"/>
                  <a:gd name="connsiteX3" fmla="*/ 778486 w 778486"/>
                  <a:gd name="connsiteY3" fmla="*/ 577058 h 577058"/>
                  <a:gd name="connsiteX4" fmla="*/ 0 w 778486"/>
                  <a:gd name="connsiteY4" fmla="*/ 545885 h 577058"/>
                  <a:gd name="connsiteX5" fmla="*/ 0 w 778486"/>
                  <a:gd name="connsiteY5" fmla="*/ 43203 h 577058"/>
                  <a:gd name="connsiteX0" fmla="*/ 0 w 778486"/>
                  <a:gd name="connsiteY0" fmla="*/ 43203 h 577058"/>
                  <a:gd name="connsiteX1" fmla="*/ 345467 w 778486"/>
                  <a:gd name="connsiteY1" fmla="*/ 4528 h 577058"/>
                  <a:gd name="connsiteX2" fmla="*/ 684968 w 778486"/>
                  <a:gd name="connsiteY2" fmla="*/ 86845 h 577058"/>
                  <a:gd name="connsiteX3" fmla="*/ 778486 w 778486"/>
                  <a:gd name="connsiteY3" fmla="*/ 577058 h 577058"/>
                  <a:gd name="connsiteX4" fmla="*/ 0 w 778486"/>
                  <a:gd name="connsiteY4" fmla="*/ 545885 h 577058"/>
                  <a:gd name="connsiteX5" fmla="*/ 0 w 778486"/>
                  <a:gd name="connsiteY5" fmla="*/ 43203 h 577058"/>
                  <a:gd name="connsiteX0" fmla="*/ 0 w 784720"/>
                  <a:gd name="connsiteY0" fmla="*/ 43203 h 577058"/>
                  <a:gd name="connsiteX1" fmla="*/ 345467 w 784720"/>
                  <a:gd name="connsiteY1" fmla="*/ 4528 h 577058"/>
                  <a:gd name="connsiteX2" fmla="*/ 784720 w 784720"/>
                  <a:gd name="connsiteY2" fmla="*/ 124253 h 577058"/>
                  <a:gd name="connsiteX3" fmla="*/ 778486 w 784720"/>
                  <a:gd name="connsiteY3" fmla="*/ 577058 h 577058"/>
                  <a:gd name="connsiteX4" fmla="*/ 0 w 784720"/>
                  <a:gd name="connsiteY4" fmla="*/ 545885 h 577058"/>
                  <a:gd name="connsiteX5" fmla="*/ 0 w 784720"/>
                  <a:gd name="connsiteY5" fmla="*/ 43203 h 577058"/>
                  <a:gd name="connsiteX0" fmla="*/ 0 w 797189"/>
                  <a:gd name="connsiteY0" fmla="*/ 43203 h 577058"/>
                  <a:gd name="connsiteX1" fmla="*/ 345467 w 797189"/>
                  <a:gd name="connsiteY1" fmla="*/ 4528 h 577058"/>
                  <a:gd name="connsiteX2" fmla="*/ 797189 w 797189"/>
                  <a:gd name="connsiteY2" fmla="*/ 86846 h 577058"/>
                  <a:gd name="connsiteX3" fmla="*/ 778486 w 797189"/>
                  <a:gd name="connsiteY3" fmla="*/ 577058 h 577058"/>
                  <a:gd name="connsiteX4" fmla="*/ 0 w 797189"/>
                  <a:gd name="connsiteY4" fmla="*/ 545885 h 577058"/>
                  <a:gd name="connsiteX5" fmla="*/ 0 w 797189"/>
                  <a:gd name="connsiteY5" fmla="*/ 43203 h 577058"/>
                  <a:gd name="connsiteX0" fmla="*/ 0 w 797189"/>
                  <a:gd name="connsiteY0" fmla="*/ 43203 h 577058"/>
                  <a:gd name="connsiteX1" fmla="*/ 345467 w 797189"/>
                  <a:gd name="connsiteY1" fmla="*/ 4528 h 577058"/>
                  <a:gd name="connsiteX2" fmla="*/ 797189 w 797189"/>
                  <a:gd name="connsiteY2" fmla="*/ 86846 h 577058"/>
                  <a:gd name="connsiteX3" fmla="*/ 778486 w 797189"/>
                  <a:gd name="connsiteY3" fmla="*/ 577058 h 577058"/>
                  <a:gd name="connsiteX4" fmla="*/ 0 w 797189"/>
                  <a:gd name="connsiteY4" fmla="*/ 545885 h 577058"/>
                  <a:gd name="connsiteX5" fmla="*/ 0 w 797189"/>
                  <a:gd name="connsiteY5" fmla="*/ 43203 h 577058"/>
                  <a:gd name="connsiteX0" fmla="*/ 0 w 830440"/>
                  <a:gd name="connsiteY0" fmla="*/ 43203 h 577058"/>
                  <a:gd name="connsiteX1" fmla="*/ 345467 w 830440"/>
                  <a:gd name="connsiteY1" fmla="*/ 4528 h 577058"/>
                  <a:gd name="connsiteX2" fmla="*/ 830440 w 830440"/>
                  <a:gd name="connsiteY2" fmla="*/ 30735 h 577058"/>
                  <a:gd name="connsiteX3" fmla="*/ 778486 w 830440"/>
                  <a:gd name="connsiteY3" fmla="*/ 577058 h 577058"/>
                  <a:gd name="connsiteX4" fmla="*/ 0 w 830440"/>
                  <a:gd name="connsiteY4" fmla="*/ 545885 h 577058"/>
                  <a:gd name="connsiteX5" fmla="*/ 0 w 830440"/>
                  <a:gd name="connsiteY5" fmla="*/ 43203 h 577058"/>
                  <a:gd name="connsiteX0" fmla="*/ 0 w 778486"/>
                  <a:gd name="connsiteY0" fmla="*/ 43203 h 577058"/>
                  <a:gd name="connsiteX1" fmla="*/ 345467 w 778486"/>
                  <a:gd name="connsiteY1" fmla="*/ 4528 h 577058"/>
                  <a:gd name="connsiteX2" fmla="*/ 766017 w 778486"/>
                  <a:gd name="connsiteY2" fmla="*/ 34891 h 577058"/>
                  <a:gd name="connsiteX3" fmla="*/ 778486 w 778486"/>
                  <a:gd name="connsiteY3" fmla="*/ 577058 h 577058"/>
                  <a:gd name="connsiteX4" fmla="*/ 0 w 778486"/>
                  <a:gd name="connsiteY4" fmla="*/ 545885 h 577058"/>
                  <a:gd name="connsiteX5" fmla="*/ 0 w 778486"/>
                  <a:gd name="connsiteY5" fmla="*/ 43203 h 577058"/>
                  <a:gd name="connsiteX0" fmla="*/ 0 w 784720"/>
                  <a:gd name="connsiteY0" fmla="*/ 43203 h 577058"/>
                  <a:gd name="connsiteX1" fmla="*/ 345467 w 784720"/>
                  <a:gd name="connsiteY1" fmla="*/ 4528 h 577058"/>
                  <a:gd name="connsiteX2" fmla="*/ 784720 w 784720"/>
                  <a:gd name="connsiteY2" fmla="*/ 34891 h 577058"/>
                  <a:gd name="connsiteX3" fmla="*/ 778486 w 784720"/>
                  <a:gd name="connsiteY3" fmla="*/ 577058 h 577058"/>
                  <a:gd name="connsiteX4" fmla="*/ 0 w 784720"/>
                  <a:gd name="connsiteY4" fmla="*/ 545885 h 577058"/>
                  <a:gd name="connsiteX5" fmla="*/ 0 w 784720"/>
                  <a:gd name="connsiteY5" fmla="*/ 43203 h 577058"/>
                  <a:gd name="connsiteX0" fmla="*/ 0 w 784720"/>
                  <a:gd name="connsiteY0" fmla="*/ 43203 h 577058"/>
                  <a:gd name="connsiteX1" fmla="*/ 345467 w 784720"/>
                  <a:gd name="connsiteY1" fmla="*/ 4528 h 577058"/>
                  <a:gd name="connsiteX2" fmla="*/ 784720 w 784720"/>
                  <a:gd name="connsiteY2" fmla="*/ 34891 h 577058"/>
                  <a:gd name="connsiteX3" fmla="*/ 778486 w 784720"/>
                  <a:gd name="connsiteY3" fmla="*/ 577058 h 577058"/>
                  <a:gd name="connsiteX4" fmla="*/ 0 w 784720"/>
                  <a:gd name="connsiteY4" fmla="*/ 545885 h 577058"/>
                  <a:gd name="connsiteX5" fmla="*/ 0 w 784720"/>
                  <a:gd name="connsiteY5" fmla="*/ 43203 h 577058"/>
                  <a:gd name="connsiteX0" fmla="*/ 0 w 778486"/>
                  <a:gd name="connsiteY0" fmla="*/ 43203 h 577058"/>
                  <a:gd name="connsiteX1" fmla="*/ 345467 w 778486"/>
                  <a:gd name="connsiteY1" fmla="*/ 4528 h 577058"/>
                  <a:gd name="connsiteX2" fmla="*/ 778485 w 778486"/>
                  <a:gd name="connsiteY2" fmla="*/ 86846 h 577058"/>
                  <a:gd name="connsiteX3" fmla="*/ 778486 w 778486"/>
                  <a:gd name="connsiteY3" fmla="*/ 577058 h 577058"/>
                  <a:gd name="connsiteX4" fmla="*/ 0 w 778486"/>
                  <a:gd name="connsiteY4" fmla="*/ 545885 h 577058"/>
                  <a:gd name="connsiteX5" fmla="*/ 0 w 778486"/>
                  <a:gd name="connsiteY5" fmla="*/ 43203 h 577058"/>
                  <a:gd name="connsiteX0" fmla="*/ 0 w 778486"/>
                  <a:gd name="connsiteY0" fmla="*/ 43336 h 577191"/>
                  <a:gd name="connsiteX1" fmla="*/ 778485 w 778486"/>
                  <a:gd name="connsiteY1" fmla="*/ 86979 h 577191"/>
                  <a:gd name="connsiteX2" fmla="*/ 778486 w 778486"/>
                  <a:gd name="connsiteY2" fmla="*/ 577191 h 577191"/>
                  <a:gd name="connsiteX3" fmla="*/ 0 w 778486"/>
                  <a:gd name="connsiteY3" fmla="*/ 546018 h 577191"/>
                  <a:gd name="connsiteX4" fmla="*/ 0 w 778486"/>
                  <a:gd name="connsiteY4" fmla="*/ 43336 h 577191"/>
                  <a:gd name="connsiteX0" fmla="*/ 0 w 778486"/>
                  <a:gd name="connsiteY0" fmla="*/ 26280 h 560135"/>
                  <a:gd name="connsiteX1" fmla="*/ 778485 w 778486"/>
                  <a:gd name="connsiteY1" fmla="*/ 69923 h 560135"/>
                  <a:gd name="connsiteX2" fmla="*/ 778486 w 778486"/>
                  <a:gd name="connsiteY2" fmla="*/ 560135 h 560135"/>
                  <a:gd name="connsiteX3" fmla="*/ 0 w 778486"/>
                  <a:gd name="connsiteY3" fmla="*/ 528962 h 560135"/>
                  <a:gd name="connsiteX4" fmla="*/ 0 w 778486"/>
                  <a:gd name="connsiteY4" fmla="*/ 26280 h 560135"/>
                  <a:gd name="connsiteX0" fmla="*/ 0 w 778486"/>
                  <a:gd name="connsiteY0" fmla="*/ 89572 h 623427"/>
                  <a:gd name="connsiteX1" fmla="*/ 778485 w 778486"/>
                  <a:gd name="connsiteY1" fmla="*/ 133215 h 623427"/>
                  <a:gd name="connsiteX2" fmla="*/ 778486 w 778486"/>
                  <a:gd name="connsiteY2" fmla="*/ 623427 h 623427"/>
                  <a:gd name="connsiteX3" fmla="*/ 0 w 778486"/>
                  <a:gd name="connsiteY3" fmla="*/ 592254 h 623427"/>
                  <a:gd name="connsiteX4" fmla="*/ 0 w 778486"/>
                  <a:gd name="connsiteY4" fmla="*/ 89572 h 623427"/>
                  <a:gd name="connsiteX0" fmla="*/ 0 w 778486"/>
                  <a:gd name="connsiteY0" fmla="*/ 79341 h 613196"/>
                  <a:gd name="connsiteX1" fmla="*/ 778485 w 778486"/>
                  <a:gd name="connsiteY1" fmla="*/ 122984 h 613196"/>
                  <a:gd name="connsiteX2" fmla="*/ 778486 w 778486"/>
                  <a:gd name="connsiteY2" fmla="*/ 613196 h 613196"/>
                  <a:gd name="connsiteX3" fmla="*/ 0 w 778486"/>
                  <a:gd name="connsiteY3" fmla="*/ 582023 h 613196"/>
                  <a:gd name="connsiteX4" fmla="*/ 0 w 778486"/>
                  <a:gd name="connsiteY4" fmla="*/ 79341 h 613196"/>
                  <a:gd name="connsiteX0" fmla="*/ 0 w 778486"/>
                  <a:gd name="connsiteY0" fmla="*/ 28421 h 562276"/>
                  <a:gd name="connsiteX1" fmla="*/ 778485 w 778486"/>
                  <a:gd name="connsiteY1" fmla="*/ 72064 h 562276"/>
                  <a:gd name="connsiteX2" fmla="*/ 778486 w 778486"/>
                  <a:gd name="connsiteY2" fmla="*/ 562276 h 562276"/>
                  <a:gd name="connsiteX3" fmla="*/ 0 w 778486"/>
                  <a:gd name="connsiteY3" fmla="*/ 531103 h 562276"/>
                  <a:gd name="connsiteX4" fmla="*/ 0 w 778486"/>
                  <a:gd name="connsiteY4" fmla="*/ 28421 h 562276"/>
                  <a:gd name="connsiteX0" fmla="*/ 0 w 778486"/>
                  <a:gd name="connsiteY0" fmla="*/ 28421 h 562276"/>
                  <a:gd name="connsiteX1" fmla="*/ 778485 w 778486"/>
                  <a:gd name="connsiteY1" fmla="*/ 72064 h 562276"/>
                  <a:gd name="connsiteX2" fmla="*/ 778486 w 778486"/>
                  <a:gd name="connsiteY2" fmla="*/ 562276 h 562276"/>
                  <a:gd name="connsiteX3" fmla="*/ 0 w 778486"/>
                  <a:gd name="connsiteY3" fmla="*/ 531103 h 562276"/>
                  <a:gd name="connsiteX4" fmla="*/ 0 w 778486"/>
                  <a:gd name="connsiteY4" fmla="*/ 28421 h 562276"/>
                  <a:gd name="connsiteX0" fmla="*/ 0 w 778486"/>
                  <a:gd name="connsiteY0" fmla="*/ 28421 h 562276"/>
                  <a:gd name="connsiteX1" fmla="*/ 778485 w 778486"/>
                  <a:gd name="connsiteY1" fmla="*/ 72064 h 562276"/>
                  <a:gd name="connsiteX2" fmla="*/ 778486 w 778486"/>
                  <a:gd name="connsiteY2" fmla="*/ 562276 h 562276"/>
                  <a:gd name="connsiteX3" fmla="*/ 0 w 778486"/>
                  <a:gd name="connsiteY3" fmla="*/ 531103 h 562276"/>
                  <a:gd name="connsiteX4" fmla="*/ 0 w 778486"/>
                  <a:gd name="connsiteY4" fmla="*/ 28421 h 562276"/>
                  <a:gd name="connsiteX0" fmla="*/ 0 w 778486"/>
                  <a:gd name="connsiteY0" fmla="*/ 4821 h 538676"/>
                  <a:gd name="connsiteX1" fmla="*/ 778485 w 778486"/>
                  <a:gd name="connsiteY1" fmla="*/ 48464 h 538676"/>
                  <a:gd name="connsiteX2" fmla="*/ 778486 w 778486"/>
                  <a:gd name="connsiteY2" fmla="*/ 538676 h 538676"/>
                  <a:gd name="connsiteX3" fmla="*/ 0 w 778486"/>
                  <a:gd name="connsiteY3" fmla="*/ 507503 h 538676"/>
                  <a:gd name="connsiteX4" fmla="*/ 0 w 778486"/>
                  <a:gd name="connsiteY4" fmla="*/ 4821 h 538676"/>
                  <a:gd name="connsiteX0" fmla="*/ 0 w 784720"/>
                  <a:gd name="connsiteY0" fmla="*/ 5824 h 539679"/>
                  <a:gd name="connsiteX1" fmla="*/ 784720 w 784720"/>
                  <a:gd name="connsiteY1" fmla="*/ 24529 h 539679"/>
                  <a:gd name="connsiteX2" fmla="*/ 778486 w 784720"/>
                  <a:gd name="connsiteY2" fmla="*/ 539679 h 539679"/>
                  <a:gd name="connsiteX3" fmla="*/ 0 w 784720"/>
                  <a:gd name="connsiteY3" fmla="*/ 508506 h 539679"/>
                  <a:gd name="connsiteX4" fmla="*/ 0 w 784720"/>
                  <a:gd name="connsiteY4" fmla="*/ 5824 h 539679"/>
                  <a:gd name="connsiteX0" fmla="*/ 0 w 784720"/>
                  <a:gd name="connsiteY0" fmla="*/ 5824 h 539679"/>
                  <a:gd name="connsiteX1" fmla="*/ 784720 w 784720"/>
                  <a:gd name="connsiteY1" fmla="*/ 24529 h 539679"/>
                  <a:gd name="connsiteX2" fmla="*/ 778486 w 784720"/>
                  <a:gd name="connsiteY2" fmla="*/ 539679 h 539679"/>
                  <a:gd name="connsiteX3" fmla="*/ 0 w 784720"/>
                  <a:gd name="connsiteY3" fmla="*/ 508506 h 539679"/>
                  <a:gd name="connsiteX4" fmla="*/ 0 w 784720"/>
                  <a:gd name="connsiteY4" fmla="*/ 5824 h 539679"/>
                  <a:gd name="connsiteX0" fmla="*/ 0 w 784720"/>
                  <a:gd name="connsiteY0" fmla="*/ 5824 h 539679"/>
                  <a:gd name="connsiteX1" fmla="*/ 784720 w 784720"/>
                  <a:gd name="connsiteY1" fmla="*/ 24529 h 539679"/>
                  <a:gd name="connsiteX2" fmla="*/ 778486 w 784720"/>
                  <a:gd name="connsiteY2" fmla="*/ 539679 h 539679"/>
                  <a:gd name="connsiteX3" fmla="*/ 0 w 784720"/>
                  <a:gd name="connsiteY3" fmla="*/ 508506 h 539679"/>
                  <a:gd name="connsiteX4" fmla="*/ 0 w 784720"/>
                  <a:gd name="connsiteY4" fmla="*/ 5824 h 539679"/>
                  <a:gd name="connsiteX0" fmla="*/ 0 w 788770"/>
                  <a:gd name="connsiteY0" fmla="*/ 5824 h 539679"/>
                  <a:gd name="connsiteX1" fmla="*/ 784720 w 788770"/>
                  <a:gd name="connsiteY1" fmla="*/ 24529 h 539679"/>
                  <a:gd name="connsiteX2" fmla="*/ 778486 w 788770"/>
                  <a:gd name="connsiteY2" fmla="*/ 539679 h 539679"/>
                  <a:gd name="connsiteX3" fmla="*/ 0 w 788770"/>
                  <a:gd name="connsiteY3" fmla="*/ 508506 h 539679"/>
                  <a:gd name="connsiteX4" fmla="*/ 0 w 788770"/>
                  <a:gd name="connsiteY4" fmla="*/ 5824 h 539679"/>
                  <a:gd name="connsiteX0" fmla="*/ 0 w 788770"/>
                  <a:gd name="connsiteY0" fmla="*/ 5824 h 544979"/>
                  <a:gd name="connsiteX1" fmla="*/ 784720 w 788770"/>
                  <a:gd name="connsiteY1" fmla="*/ 24529 h 544979"/>
                  <a:gd name="connsiteX2" fmla="*/ 778486 w 788770"/>
                  <a:gd name="connsiteY2" fmla="*/ 539679 h 544979"/>
                  <a:gd name="connsiteX3" fmla="*/ 0 w 788770"/>
                  <a:gd name="connsiteY3" fmla="*/ 508506 h 544979"/>
                  <a:gd name="connsiteX4" fmla="*/ 0 w 788770"/>
                  <a:gd name="connsiteY4" fmla="*/ 5824 h 544979"/>
                  <a:gd name="connsiteX0" fmla="*/ 0 w 788770"/>
                  <a:gd name="connsiteY0" fmla="*/ 38381 h 577536"/>
                  <a:gd name="connsiteX1" fmla="*/ 784720 w 788770"/>
                  <a:gd name="connsiteY1" fmla="*/ 57086 h 577536"/>
                  <a:gd name="connsiteX2" fmla="*/ 778486 w 788770"/>
                  <a:gd name="connsiteY2" fmla="*/ 572236 h 577536"/>
                  <a:gd name="connsiteX3" fmla="*/ 0 w 788770"/>
                  <a:gd name="connsiteY3" fmla="*/ 541063 h 577536"/>
                  <a:gd name="connsiteX4" fmla="*/ 0 w 788770"/>
                  <a:gd name="connsiteY4" fmla="*/ 38381 h 577536"/>
                  <a:gd name="connsiteX0" fmla="*/ 0 w 788770"/>
                  <a:gd name="connsiteY0" fmla="*/ 27624 h 566779"/>
                  <a:gd name="connsiteX1" fmla="*/ 784720 w 788770"/>
                  <a:gd name="connsiteY1" fmla="*/ 46329 h 566779"/>
                  <a:gd name="connsiteX2" fmla="*/ 778486 w 788770"/>
                  <a:gd name="connsiteY2" fmla="*/ 561479 h 566779"/>
                  <a:gd name="connsiteX3" fmla="*/ 0 w 788770"/>
                  <a:gd name="connsiteY3" fmla="*/ 530306 h 566779"/>
                  <a:gd name="connsiteX4" fmla="*/ 0 w 788770"/>
                  <a:gd name="connsiteY4" fmla="*/ 27624 h 566779"/>
                  <a:gd name="connsiteX0" fmla="*/ 0 w 792790"/>
                  <a:gd name="connsiteY0" fmla="*/ 29724 h 568879"/>
                  <a:gd name="connsiteX1" fmla="*/ 788877 w 792790"/>
                  <a:gd name="connsiteY1" fmla="*/ 23490 h 568879"/>
                  <a:gd name="connsiteX2" fmla="*/ 778486 w 792790"/>
                  <a:gd name="connsiteY2" fmla="*/ 563579 h 568879"/>
                  <a:gd name="connsiteX3" fmla="*/ 0 w 792790"/>
                  <a:gd name="connsiteY3" fmla="*/ 532406 h 568879"/>
                  <a:gd name="connsiteX4" fmla="*/ 0 w 792790"/>
                  <a:gd name="connsiteY4" fmla="*/ 29724 h 568879"/>
                  <a:gd name="connsiteX0" fmla="*/ 0 w 792790"/>
                  <a:gd name="connsiteY0" fmla="*/ 26837 h 565992"/>
                  <a:gd name="connsiteX1" fmla="*/ 788877 w 792790"/>
                  <a:gd name="connsiteY1" fmla="*/ 55932 h 565992"/>
                  <a:gd name="connsiteX2" fmla="*/ 778486 w 792790"/>
                  <a:gd name="connsiteY2" fmla="*/ 560692 h 565992"/>
                  <a:gd name="connsiteX3" fmla="*/ 0 w 792790"/>
                  <a:gd name="connsiteY3" fmla="*/ 529519 h 565992"/>
                  <a:gd name="connsiteX4" fmla="*/ 0 w 792790"/>
                  <a:gd name="connsiteY4" fmla="*/ 26837 h 565992"/>
                  <a:gd name="connsiteX0" fmla="*/ 0 w 792790"/>
                  <a:gd name="connsiteY0" fmla="*/ 33566 h 572721"/>
                  <a:gd name="connsiteX1" fmla="*/ 788877 w 792790"/>
                  <a:gd name="connsiteY1" fmla="*/ 62661 h 572721"/>
                  <a:gd name="connsiteX2" fmla="*/ 778486 w 792790"/>
                  <a:gd name="connsiteY2" fmla="*/ 567421 h 572721"/>
                  <a:gd name="connsiteX3" fmla="*/ 0 w 792790"/>
                  <a:gd name="connsiteY3" fmla="*/ 536248 h 572721"/>
                  <a:gd name="connsiteX4" fmla="*/ 0 w 792790"/>
                  <a:gd name="connsiteY4" fmla="*/ 33566 h 572721"/>
                  <a:gd name="connsiteX0" fmla="*/ 0 w 805811"/>
                  <a:gd name="connsiteY0" fmla="*/ 33566 h 572721"/>
                  <a:gd name="connsiteX1" fmla="*/ 788877 w 805811"/>
                  <a:gd name="connsiteY1" fmla="*/ 62661 h 572721"/>
                  <a:gd name="connsiteX2" fmla="*/ 778486 w 805811"/>
                  <a:gd name="connsiteY2" fmla="*/ 567421 h 572721"/>
                  <a:gd name="connsiteX3" fmla="*/ 0 w 805811"/>
                  <a:gd name="connsiteY3" fmla="*/ 536248 h 572721"/>
                  <a:gd name="connsiteX4" fmla="*/ 0 w 805811"/>
                  <a:gd name="connsiteY4" fmla="*/ 33566 h 572721"/>
                  <a:gd name="connsiteX0" fmla="*/ 0 w 788877"/>
                  <a:gd name="connsiteY0" fmla="*/ 33566 h 572721"/>
                  <a:gd name="connsiteX1" fmla="*/ 788877 w 788877"/>
                  <a:gd name="connsiteY1" fmla="*/ 62661 h 572721"/>
                  <a:gd name="connsiteX2" fmla="*/ 778486 w 788877"/>
                  <a:gd name="connsiteY2" fmla="*/ 567421 h 572721"/>
                  <a:gd name="connsiteX3" fmla="*/ 0 w 788877"/>
                  <a:gd name="connsiteY3" fmla="*/ 536248 h 572721"/>
                  <a:gd name="connsiteX4" fmla="*/ 0 w 788877"/>
                  <a:gd name="connsiteY4" fmla="*/ 33566 h 572721"/>
                  <a:gd name="connsiteX0" fmla="*/ 0 w 788877"/>
                  <a:gd name="connsiteY0" fmla="*/ 33566 h 581628"/>
                  <a:gd name="connsiteX1" fmla="*/ 788877 w 788877"/>
                  <a:gd name="connsiteY1" fmla="*/ 62661 h 581628"/>
                  <a:gd name="connsiteX2" fmla="*/ 778486 w 788877"/>
                  <a:gd name="connsiteY2" fmla="*/ 567421 h 581628"/>
                  <a:gd name="connsiteX3" fmla="*/ 0 w 788877"/>
                  <a:gd name="connsiteY3" fmla="*/ 536248 h 581628"/>
                  <a:gd name="connsiteX4" fmla="*/ 0 w 788877"/>
                  <a:gd name="connsiteY4" fmla="*/ 33566 h 581628"/>
                  <a:gd name="connsiteX0" fmla="*/ 0 w 788877"/>
                  <a:gd name="connsiteY0" fmla="*/ 33566 h 593118"/>
                  <a:gd name="connsiteX1" fmla="*/ 788877 w 788877"/>
                  <a:gd name="connsiteY1" fmla="*/ 62661 h 593118"/>
                  <a:gd name="connsiteX2" fmla="*/ 778486 w 788877"/>
                  <a:gd name="connsiteY2" fmla="*/ 567421 h 593118"/>
                  <a:gd name="connsiteX3" fmla="*/ 0 w 788877"/>
                  <a:gd name="connsiteY3" fmla="*/ 536248 h 593118"/>
                  <a:gd name="connsiteX4" fmla="*/ 0 w 788877"/>
                  <a:gd name="connsiteY4" fmla="*/ 33566 h 593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8877" h="593118">
                    <a:moveTo>
                      <a:pt x="0" y="33566"/>
                    </a:moveTo>
                    <a:cubicBezTo>
                      <a:pt x="456021" y="-82425"/>
                      <a:pt x="231023" y="146175"/>
                      <a:pt x="788877" y="62661"/>
                    </a:cubicBezTo>
                    <a:cubicBezTo>
                      <a:pt x="725145" y="411716"/>
                      <a:pt x="811044" y="492686"/>
                      <a:pt x="778486" y="567421"/>
                    </a:cubicBezTo>
                    <a:cubicBezTo>
                      <a:pt x="167777" y="669252"/>
                      <a:pt x="265730" y="428183"/>
                      <a:pt x="0" y="536248"/>
                    </a:cubicBezTo>
                    <a:lnTo>
                      <a:pt x="0" y="33566"/>
                    </a:lnTo>
                    <a:close/>
                  </a:path>
                </a:pathLst>
              </a:custGeom>
              <a:pattFill prst="lgCheck">
                <a:fgClr>
                  <a:schemeClr val="tx1"/>
                </a:fgClr>
                <a:bgClr>
                  <a:schemeClr val="bg1"/>
                </a:bgClr>
              </a:pattFill>
              <a:ln w="15875">
                <a:noFill/>
              </a:ln>
              <a:scene3d>
                <a:camera prst="isometricOffAxis2Lef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5" name="CuadroTexto 54"/>
          <p:cNvSpPr txBox="1"/>
          <p:nvPr/>
        </p:nvSpPr>
        <p:spPr>
          <a:xfrm>
            <a:off x="3189731" y="4859912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BBGKI</a:t>
            </a:r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5449525" y="4231368"/>
            <a:ext cx="1143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WCA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7271580" y="3684204"/>
            <a:ext cx="1143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</a:t>
            </a:r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8947006" y="3176091"/>
            <a:ext cx="1143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FA</a:t>
            </a:r>
            <a:endParaRPr lang="en-US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0239" y="249368"/>
            <a:ext cx="92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err="1" smtClean="0">
                <a:solidFill>
                  <a:srgbClr val="FF0000"/>
                </a:solidFill>
                <a:latin typeface="Mistral" panose="03090702030407020403" pitchFamily="66" charset="0"/>
              </a:rPr>
              <a:t>Weak</a:t>
            </a:r>
            <a:r>
              <a:rPr lang="es-ES" sz="6000" smtClean="0">
                <a:solidFill>
                  <a:srgbClr val="FF0000"/>
                </a:solidFill>
                <a:latin typeface="Mistral" panose="03090702030407020403" pitchFamily="66" charset="0"/>
              </a:rPr>
              <a:t> </a:t>
            </a:r>
            <a:r>
              <a:rPr lang="es-ES" sz="6000" err="1" smtClean="0">
                <a:solidFill>
                  <a:srgbClr val="FF0000"/>
                </a:solidFill>
                <a:latin typeface="Mistral" panose="03090702030407020403" pitchFamily="66" charset="0"/>
              </a:rPr>
              <a:t>Coupling</a:t>
            </a:r>
            <a:r>
              <a:rPr lang="es-ES" sz="6000" smtClean="0">
                <a:solidFill>
                  <a:srgbClr val="FF0000"/>
                </a:solidFill>
                <a:latin typeface="Mistral" panose="03090702030407020403" pitchFamily="66" charset="0"/>
              </a:rPr>
              <a:t> </a:t>
            </a:r>
            <a:r>
              <a:rPr lang="es-ES" sz="4800" err="1" smtClean="0"/>
              <a:t>Approximation</a:t>
            </a:r>
            <a:endParaRPr lang="es-ES" sz="4800"/>
          </a:p>
        </p:txBody>
      </p:sp>
      <p:sp>
        <p:nvSpPr>
          <p:cNvPr id="27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217234" cy="365125"/>
          </a:xfrm>
        </p:spPr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Marcador de número de diapositiva 27"/>
          <p:cNvSpPr>
            <a:spLocks noGrp="1"/>
          </p:cNvSpPr>
          <p:nvPr>
            <p:ph type="sldNum" sz="quarter" idx="12"/>
          </p:nvPr>
        </p:nvSpPr>
        <p:spPr>
          <a:xfrm>
            <a:off x="9169400" y="6356349"/>
            <a:ext cx="2743200" cy="365125"/>
          </a:xfrm>
        </p:spPr>
        <p:txBody>
          <a:bodyPr/>
          <a:lstStyle/>
          <a:p>
            <a:fld id="{E384D467-9DCC-4F9F-A61E-72BD3BD2CD30}" type="slidenum">
              <a:rPr lang="es-ES" sz="2000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ES" sz="20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-699247" y="1390212"/>
            <a:ext cx="13406717" cy="10593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C000"/>
                </a:solidFill>
              </a:rPr>
              <a:t>Correlation</a:t>
            </a:r>
            <a:r>
              <a:rPr lang="es-ES" sz="2800">
                <a:solidFill>
                  <a:srgbClr val="FFC000"/>
                </a:solidFill>
              </a:rPr>
              <a:t> </a:t>
            </a:r>
            <a:r>
              <a:rPr lang="es-ES" sz="2800" err="1">
                <a:solidFill>
                  <a:srgbClr val="FFC000"/>
                </a:solidFill>
              </a:rPr>
              <a:t>between</a:t>
            </a:r>
            <a:r>
              <a:rPr lang="es-ES" sz="2800">
                <a:solidFill>
                  <a:srgbClr val="FFC000"/>
                </a:solidFill>
              </a:rPr>
              <a:t> </a:t>
            </a:r>
            <a:r>
              <a:rPr lang="es-ES" sz="2800" err="1">
                <a:solidFill>
                  <a:srgbClr val="FFC000"/>
                </a:solidFill>
              </a:rPr>
              <a:t>particles</a:t>
            </a:r>
            <a:r>
              <a:rPr lang="es-ES" sz="2800">
                <a:solidFill>
                  <a:prstClr val="white"/>
                </a:solidFill>
              </a:rPr>
              <a:t> </a:t>
            </a:r>
            <a:r>
              <a:rPr lang="es-ES" sz="2800" err="1">
                <a:solidFill>
                  <a:prstClr val="white"/>
                </a:solidFill>
              </a:rPr>
              <a:t>is</a:t>
            </a:r>
            <a:r>
              <a:rPr lang="es-ES" sz="2800">
                <a:solidFill>
                  <a:prstClr val="white"/>
                </a:solidFill>
              </a:rPr>
              <a:t> </a:t>
            </a:r>
            <a:r>
              <a:rPr lang="es-ES" sz="2800" err="1">
                <a:solidFill>
                  <a:prstClr val="white"/>
                </a:solidFill>
              </a:rPr>
              <a:t>reduced</a:t>
            </a:r>
            <a:r>
              <a:rPr lang="es-ES" sz="2800">
                <a:solidFill>
                  <a:prstClr val="white"/>
                </a:solidFill>
              </a:rPr>
              <a:t> to a </a:t>
            </a:r>
            <a:r>
              <a:rPr lang="es-ES" sz="2800" err="1">
                <a:solidFill>
                  <a:prstClr val="white"/>
                </a:solidFill>
              </a:rPr>
              <a:t>narrow</a:t>
            </a:r>
            <a:r>
              <a:rPr lang="es-ES" sz="2800">
                <a:solidFill>
                  <a:prstClr val="white"/>
                </a:solidFill>
              </a:rPr>
              <a:t> </a:t>
            </a:r>
            <a:r>
              <a:rPr lang="es-ES" sz="2800" err="1">
                <a:solidFill>
                  <a:prstClr val="white"/>
                </a:solidFill>
              </a:rPr>
              <a:t>spatial</a:t>
            </a:r>
            <a:r>
              <a:rPr lang="es-ES" sz="2800">
                <a:solidFill>
                  <a:prstClr val="white"/>
                </a:solidFill>
              </a:rPr>
              <a:t> región  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59" y="1484517"/>
            <a:ext cx="534699" cy="870757"/>
          </a:xfrm>
          <a:prstGeom prst="rect">
            <a:avLst/>
          </a:prstGeom>
        </p:spPr>
      </p:pic>
      <p:cxnSp>
        <p:nvCxnSpPr>
          <p:cNvPr id="34" name="Conector recto 33"/>
          <p:cNvCxnSpPr/>
          <p:nvPr/>
        </p:nvCxnSpPr>
        <p:spPr>
          <a:xfrm>
            <a:off x="987795" y="2183208"/>
            <a:ext cx="4540169" cy="2838"/>
          </a:xfrm>
          <a:prstGeom prst="line">
            <a:avLst/>
          </a:prstGeom>
          <a:ln w="41275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3055434" y="2183208"/>
            <a:ext cx="0" cy="533751"/>
          </a:xfrm>
          <a:prstGeom prst="line">
            <a:avLst/>
          </a:prstGeom>
          <a:ln w="25400">
            <a:solidFill>
              <a:srgbClr val="FFC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749877" y="2771337"/>
            <a:ext cx="540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prstClr val="black"/>
                </a:solidFill>
                <a:latin typeface="Mistral" panose="03090702030407020403" pitchFamily="66" charset="0"/>
              </a:rPr>
              <a:t>Collision </a:t>
            </a:r>
            <a:r>
              <a:rPr lang="en-US" sz="2800">
                <a:solidFill>
                  <a:prstClr val="black"/>
                </a:solidFill>
              </a:rPr>
              <a:t>(extended version)</a:t>
            </a:r>
            <a:endParaRPr lang="en-US" sz="2800">
              <a:solidFill>
                <a:prstClr val="black"/>
              </a:solidFill>
              <a:latin typeface="Mistral" panose="03090702030407020403" pitchFamily="66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1331779" y="4696394"/>
            <a:ext cx="3378062" cy="6582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ángulo 62"/>
          <p:cNvSpPr/>
          <p:nvPr/>
        </p:nvSpPr>
        <p:spPr>
          <a:xfrm>
            <a:off x="1331779" y="3952393"/>
            <a:ext cx="3378062" cy="65822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1447568" y="4066366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</a:rPr>
              <a:t>Binary collisions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1447568" y="4794674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</a:rPr>
              <a:t>Multiple collisions</a:t>
            </a:r>
          </a:p>
        </p:txBody>
      </p:sp>
      <p:sp>
        <p:nvSpPr>
          <p:cNvPr id="62" name="Rectángulo 61"/>
          <p:cNvSpPr/>
          <p:nvPr/>
        </p:nvSpPr>
        <p:spPr>
          <a:xfrm>
            <a:off x="1332148" y="3929821"/>
            <a:ext cx="3386694" cy="696314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38" name="Conector recto 12"/>
          <p:cNvCxnSpPr/>
          <p:nvPr/>
        </p:nvCxnSpPr>
        <p:spPr>
          <a:xfrm rot="16200000" flipH="1">
            <a:off x="833299" y="3798719"/>
            <a:ext cx="708960" cy="288000"/>
          </a:xfrm>
          <a:prstGeom prst="bentConnector3">
            <a:avLst>
              <a:gd name="adj1" fmla="val 100838"/>
            </a:avLst>
          </a:prstGeom>
          <a:ln w="25400">
            <a:solidFill>
              <a:schemeClr val="tx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12"/>
          <p:cNvCxnSpPr/>
          <p:nvPr/>
        </p:nvCxnSpPr>
        <p:spPr>
          <a:xfrm rot="16200000" flipH="1">
            <a:off x="833299" y="4527028"/>
            <a:ext cx="708960" cy="288000"/>
          </a:xfrm>
          <a:prstGeom prst="bentConnector3">
            <a:avLst>
              <a:gd name="adj1" fmla="val 100838"/>
            </a:avLst>
          </a:prstGeom>
          <a:ln w="25400">
            <a:solidFill>
              <a:schemeClr val="tx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7072964" y="2986719"/>
            <a:ext cx="2538073" cy="1831201"/>
            <a:chOff x="7072964" y="2986719"/>
            <a:chExt cx="2538073" cy="1831201"/>
          </a:xfrm>
        </p:grpSpPr>
        <p:sp>
          <p:nvSpPr>
            <p:cNvPr id="3" name="Rectángulo 2"/>
            <p:cNvSpPr/>
            <p:nvPr/>
          </p:nvSpPr>
          <p:spPr>
            <a:xfrm>
              <a:off x="7239000" y="3181350"/>
              <a:ext cx="2358128" cy="1636570"/>
            </a:xfrm>
            <a:custGeom>
              <a:avLst/>
              <a:gdLst>
                <a:gd name="connsiteX0" fmla="*/ 0 w 2383528"/>
                <a:gd name="connsiteY0" fmla="*/ 0 h 1884220"/>
                <a:gd name="connsiteX1" fmla="*/ 2383528 w 2383528"/>
                <a:gd name="connsiteY1" fmla="*/ 0 h 1884220"/>
                <a:gd name="connsiteX2" fmla="*/ 2383528 w 2383528"/>
                <a:gd name="connsiteY2" fmla="*/ 1884220 h 1884220"/>
                <a:gd name="connsiteX3" fmla="*/ 0 w 2383528"/>
                <a:gd name="connsiteY3" fmla="*/ 1884220 h 1884220"/>
                <a:gd name="connsiteX4" fmla="*/ 0 w 2383528"/>
                <a:gd name="connsiteY4" fmla="*/ 0 h 1884220"/>
                <a:gd name="connsiteX0" fmla="*/ 0 w 2383528"/>
                <a:gd name="connsiteY0" fmla="*/ 0 h 1935020"/>
                <a:gd name="connsiteX1" fmla="*/ 2383528 w 2383528"/>
                <a:gd name="connsiteY1" fmla="*/ 0 h 1935020"/>
                <a:gd name="connsiteX2" fmla="*/ 2383528 w 2383528"/>
                <a:gd name="connsiteY2" fmla="*/ 1884220 h 1935020"/>
                <a:gd name="connsiteX3" fmla="*/ 76200 w 2383528"/>
                <a:gd name="connsiteY3" fmla="*/ 1935020 h 1935020"/>
                <a:gd name="connsiteX4" fmla="*/ 0 w 2383528"/>
                <a:gd name="connsiteY4" fmla="*/ 0 h 1935020"/>
                <a:gd name="connsiteX0" fmla="*/ 0 w 2548628"/>
                <a:gd name="connsiteY0" fmla="*/ 0 h 1935020"/>
                <a:gd name="connsiteX1" fmla="*/ 2548628 w 2548628"/>
                <a:gd name="connsiteY1" fmla="*/ 114300 h 1935020"/>
                <a:gd name="connsiteX2" fmla="*/ 2383528 w 2548628"/>
                <a:gd name="connsiteY2" fmla="*/ 1884220 h 1935020"/>
                <a:gd name="connsiteX3" fmla="*/ 76200 w 2548628"/>
                <a:gd name="connsiteY3" fmla="*/ 1935020 h 1935020"/>
                <a:gd name="connsiteX4" fmla="*/ 0 w 2548628"/>
                <a:gd name="connsiteY4" fmla="*/ 0 h 1935020"/>
                <a:gd name="connsiteX0" fmla="*/ 508000 w 2472428"/>
                <a:gd name="connsiteY0" fmla="*/ 368300 h 1820720"/>
                <a:gd name="connsiteX1" fmla="*/ 2472428 w 2472428"/>
                <a:gd name="connsiteY1" fmla="*/ 0 h 1820720"/>
                <a:gd name="connsiteX2" fmla="*/ 2307328 w 2472428"/>
                <a:gd name="connsiteY2" fmla="*/ 1769920 h 1820720"/>
                <a:gd name="connsiteX3" fmla="*/ 0 w 2472428"/>
                <a:gd name="connsiteY3" fmla="*/ 1820720 h 1820720"/>
                <a:gd name="connsiteX4" fmla="*/ 508000 w 2472428"/>
                <a:gd name="connsiteY4" fmla="*/ 368300 h 1820720"/>
                <a:gd name="connsiteX0" fmla="*/ 660400 w 2472428"/>
                <a:gd name="connsiteY0" fmla="*/ 457200 h 1820720"/>
                <a:gd name="connsiteX1" fmla="*/ 2472428 w 2472428"/>
                <a:gd name="connsiteY1" fmla="*/ 0 h 1820720"/>
                <a:gd name="connsiteX2" fmla="*/ 2307328 w 2472428"/>
                <a:gd name="connsiteY2" fmla="*/ 1769920 h 1820720"/>
                <a:gd name="connsiteX3" fmla="*/ 0 w 2472428"/>
                <a:gd name="connsiteY3" fmla="*/ 1820720 h 1820720"/>
                <a:gd name="connsiteX4" fmla="*/ 660400 w 2472428"/>
                <a:gd name="connsiteY4" fmla="*/ 457200 h 1820720"/>
                <a:gd name="connsiteX0" fmla="*/ 660400 w 2472428"/>
                <a:gd name="connsiteY0" fmla="*/ 457200 h 1820720"/>
                <a:gd name="connsiteX1" fmla="*/ 2472428 w 2472428"/>
                <a:gd name="connsiteY1" fmla="*/ 0 h 1820720"/>
                <a:gd name="connsiteX2" fmla="*/ 2307328 w 2472428"/>
                <a:gd name="connsiteY2" fmla="*/ 1769920 h 1820720"/>
                <a:gd name="connsiteX3" fmla="*/ 0 w 2472428"/>
                <a:gd name="connsiteY3" fmla="*/ 1820720 h 1820720"/>
                <a:gd name="connsiteX4" fmla="*/ 660400 w 2472428"/>
                <a:gd name="connsiteY4" fmla="*/ 457200 h 1820720"/>
                <a:gd name="connsiteX0" fmla="*/ 660400 w 2472428"/>
                <a:gd name="connsiteY0" fmla="*/ 457200 h 1820720"/>
                <a:gd name="connsiteX1" fmla="*/ 2472428 w 2472428"/>
                <a:gd name="connsiteY1" fmla="*/ 0 h 1820720"/>
                <a:gd name="connsiteX2" fmla="*/ 2307328 w 2472428"/>
                <a:gd name="connsiteY2" fmla="*/ 1769920 h 1820720"/>
                <a:gd name="connsiteX3" fmla="*/ 0 w 2472428"/>
                <a:gd name="connsiteY3" fmla="*/ 1820720 h 1820720"/>
                <a:gd name="connsiteX4" fmla="*/ 660400 w 2472428"/>
                <a:gd name="connsiteY4" fmla="*/ 457200 h 1820720"/>
                <a:gd name="connsiteX0" fmla="*/ 660400 w 2472428"/>
                <a:gd name="connsiteY0" fmla="*/ 457200 h 1820720"/>
                <a:gd name="connsiteX1" fmla="*/ 2472428 w 2472428"/>
                <a:gd name="connsiteY1" fmla="*/ 0 h 1820720"/>
                <a:gd name="connsiteX2" fmla="*/ 2307328 w 2472428"/>
                <a:gd name="connsiteY2" fmla="*/ 1769920 h 1820720"/>
                <a:gd name="connsiteX3" fmla="*/ 0 w 2472428"/>
                <a:gd name="connsiteY3" fmla="*/ 1820720 h 1820720"/>
                <a:gd name="connsiteX4" fmla="*/ 660400 w 2472428"/>
                <a:gd name="connsiteY4" fmla="*/ 457200 h 1820720"/>
                <a:gd name="connsiteX0" fmla="*/ 660400 w 2472428"/>
                <a:gd name="connsiteY0" fmla="*/ 457200 h 1820720"/>
                <a:gd name="connsiteX1" fmla="*/ 2472428 w 2472428"/>
                <a:gd name="connsiteY1" fmla="*/ 0 h 1820720"/>
                <a:gd name="connsiteX2" fmla="*/ 2307328 w 2472428"/>
                <a:gd name="connsiteY2" fmla="*/ 1769920 h 1820720"/>
                <a:gd name="connsiteX3" fmla="*/ 0 w 2472428"/>
                <a:gd name="connsiteY3" fmla="*/ 1820720 h 1820720"/>
                <a:gd name="connsiteX4" fmla="*/ 660400 w 2472428"/>
                <a:gd name="connsiteY4" fmla="*/ 457200 h 1820720"/>
                <a:gd name="connsiteX0" fmla="*/ 0 w 2472428"/>
                <a:gd name="connsiteY0" fmla="*/ 1820720 h 1820720"/>
                <a:gd name="connsiteX1" fmla="*/ 2472428 w 2472428"/>
                <a:gd name="connsiteY1" fmla="*/ 0 h 1820720"/>
                <a:gd name="connsiteX2" fmla="*/ 2307328 w 2472428"/>
                <a:gd name="connsiteY2" fmla="*/ 1769920 h 1820720"/>
                <a:gd name="connsiteX3" fmla="*/ 0 w 2472428"/>
                <a:gd name="connsiteY3" fmla="*/ 1820720 h 1820720"/>
                <a:gd name="connsiteX0" fmla="*/ 0 w 2472428"/>
                <a:gd name="connsiteY0" fmla="*/ 1820720 h 1820720"/>
                <a:gd name="connsiteX1" fmla="*/ 2472428 w 2472428"/>
                <a:gd name="connsiteY1" fmla="*/ 0 h 1820720"/>
                <a:gd name="connsiteX2" fmla="*/ 2307328 w 2472428"/>
                <a:gd name="connsiteY2" fmla="*/ 1769920 h 1820720"/>
                <a:gd name="connsiteX3" fmla="*/ 0 w 2472428"/>
                <a:gd name="connsiteY3" fmla="*/ 1820720 h 1820720"/>
                <a:gd name="connsiteX0" fmla="*/ 39159 w 2511587"/>
                <a:gd name="connsiteY0" fmla="*/ 1880686 h 1880686"/>
                <a:gd name="connsiteX1" fmla="*/ 813859 w 2511587"/>
                <a:gd name="connsiteY1" fmla="*/ 466366 h 1880686"/>
                <a:gd name="connsiteX2" fmla="*/ 2511587 w 2511587"/>
                <a:gd name="connsiteY2" fmla="*/ 59966 h 1880686"/>
                <a:gd name="connsiteX3" fmla="*/ 2346487 w 2511587"/>
                <a:gd name="connsiteY3" fmla="*/ 1829886 h 1880686"/>
                <a:gd name="connsiteX4" fmla="*/ 39159 w 2511587"/>
                <a:gd name="connsiteY4" fmla="*/ 1880686 h 1880686"/>
                <a:gd name="connsiteX0" fmla="*/ 37217 w 2547745"/>
                <a:gd name="connsiteY0" fmla="*/ 1893386 h 1893386"/>
                <a:gd name="connsiteX1" fmla="*/ 850017 w 2547745"/>
                <a:gd name="connsiteY1" fmla="*/ 466366 h 1893386"/>
                <a:gd name="connsiteX2" fmla="*/ 2547745 w 2547745"/>
                <a:gd name="connsiteY2" fmla="*/ 59966 h 1893386"/>
                <a:gd name="connsiteX3" fmla="*/ 2382645 w 2547745"/>
                <a:gd name="connsiteY3" fmla="*/ 1829886 h 1893386"/>
                <a:gd name="connsiteX4" fmla="*/ 37217 w 2547745"/>
                <a:gd name="connsiteY4" fmla="*/ 1893386 h 1893386"/>
                <a:gd name="connsiteX0" fmla="*/ 0 w 2510528"/>
                <a:gd name="connsiteY0" fmla="*/ 1893386 h 1893386"/>
                <a:gd name="connsiteX1" fmla="*/ 812800 w 2510528"/>
                <a:gd name="connsiteY1" fmla="*/ 466366 h 1893386"/>
                <a:gd name="connsiteX2" fmla="*/ 2510528 w 2510528"/>
                <a:gd name="connsiteY2" fmla="*/ 59966 h 1893386"/>
                <a:gd name="connsiteX3" fmla="*/ 2345428 w 2510528"/>
                <a:gd name="connsiteY3" fmla="*/ 1829886 h 1893386"/>
                <a:gd name="connsiteX4" fmla="*/ 0 w 2510528"/>
                <a:gd name="connsiteY4" fmla="*/ 1893386 h 1893386"/>
                <a:gd name="connsiteX0" fmla="*/ 0 w 2510528"/>
                <a:gd name="connsiteY0" fmla="*/ 1878780 h 1878780"/>
                <a:gd name="connsiteX1" fmla="*/ 838200 w 2510528"/>
                <a:gd name="connsiteY1" fmla="*/ 604160 h 1878780"/>
                <a:gd name="connsiteX2" fmla="*/ 2510528 w 2510528"/>
                <a:gd name="connsiteY2" fmla="*/ 45360 h 1878780"/>
                <a:gd name="connsiteX3" fmla="*/ 2345428 w 2510528"/>
                <a:gd name="connsiteY3" fmla="*/ 1815280 h 1878780"/>
                <a:gd name="connsiteX4" fmla="*/ 0 w 2510528"/>
                <a:gd name="connsiteY4" fmla="*/ 1878780 h 1878780"/>
                <a:gd name="connsiteX0" fmla="*/ 0 w 2510528"/>
                <a:gd name="connsiteY0" fmla="*/ 1833420 h 1833420"/>
                <a:gd name="connsiteX1" fmla="*/ 838200 w 2510528"/>
                <a:gd name="connsiteY1" fmla="*/ 558800 h 1833420"/>
                <a:gd name="connsiteX2" fmla="*/ 2510528 w 2510528"/>
                <a:gd name="connsiteY2" fmla="*/ 0 h 1833420"/>
                <a:gd name="connsiteX3" fmla="*/ 2345428 w 2510528"/>
                <a:gd name="connsiteY3" fmla="*/ 1769920 h 1833420"/>
                <a:gd name="connsiteX4" fmla="*/ 0 w 2510528"/>
                <a:gd name="connsiteY4" fmla="*/ 1833420 h 1833420"/>
                <a:gd name="connsiteX0" fmla="*/ 0 w 2358128"/>
                <a:gd name="connsiteY0" fmla="*/ 1820720 h 1820720"/>
                <a:gd name="connsiteX1" fmla="*/ 685800 w 2358128"/>
                <a:gd name="connsiteY1" fmla="*/ 558800 h 1820720"/>
                <a:gd name="connsiteX2" fmla="*/ 2358128 w 2358128"/>
                <a:gd name="connsiteY2" fmla="*/ 0 h 1820720"/>
                <a:gd name="connsiteX3" fmla="*/ 2193028 w 2358128"/>
                <a:gd name="connsiteY3" fmla="*/ 1769920 h 1820720"/>
                <a:gd name="connsiteX4" fmla="*/ 0 w 2358128"/>
                <a:gd name="connsiteY4" fmla="*/ 1820720 h 1820720"/>
                <a:gd name="connsiteX0" fmla="*/ 0 w 2358128"/>
                <a:gd name="connsiteY0" fmla="*/ 1636570 h 1636570"/>
                <a:gd name="connsiteX1" fmla="*/ 685800 w 2358128"/>
                <a:gd name="connsiteY1" fmla="*/ 374650 h 1636570"/>
                <a:gd name="connsiteX2" fmla="*/ 2358128 w 2358128"/>
                <a:gd name="connsiteY2" fmla="*/ 0 h 1636570"/>
                <a:gd name="connsiteX3" fmla="*/ 2193028 w 2358128"/>
                <a:gd name="connsiteY3" fmla="*/ 1585770 h 1636570"/>
                <a:gd name="connsiteX4" fmla="*/ 0 w 2358128"/>
                <a:gd name="connsiteY4" fmla="*/ 1636570 h 1636570"/>
                <a:gd name="connsiteX0" fmla="*/ 0 w 2358128"/>
                <a:gd name="connsiteY0" fmla="*/ 1636570 h 1636570"/>
                <a:gd name="connsiteX1" fmla="*/ 685800 w 2358128"/>
                <a:gd name="connsiteY1" fmla="*/ 374650 h 1636570"/>
                <a:gd name="connsiteX2" fmla="*/ 2358128 w 2358128"/>
                <a:gd name="connsiteY2" fmla="*/ 0 h 1636570"/>
                <a:gd name="connsiteX3" fmla="*/ 2193028 w 2358128"/>
                <a:gd name="connsiteY3" fmla="*/ 1585770 h 1636570"/>
                <a:gd name="connsiteX4" fmla="*/ 0 w 2358128"/>
                <a:gd name="connsiteY4" fmla="*/ 1636570 h 163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8128" h="1636570">
                  <a:moveTo>
                    <a:pt x="0" y="1636570"/>
                  </a:moveTo>
                  <a:cubicBezTo>
                    <a:pt x="36662" y="1269617"/>
                    <a:pt x="273729" y="678103"/>
                    <a:pt x="685800" y="374650"/>
                  </a:cubicBezTo>
                  <a:cubicBezTo>
                    <a:pt x="1097871" y="71197"/>
                    <a:pt x="1569290" y="26747"/>
                    <a:pt x="2358128" y="0"/>
                  </a:cubicBezTo>
                  <a:lnTo>
                    <a:pt x="2193028" y="1585770"/>
                  </a:lnTo>
                  <a:lnTo>
                    <a:pt x="0" y="163657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7419379" y="3037897"/>
              <a:ext cx="7697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~90º</a:t>
              </a:r>
              <a:endParaRPr lang="es-ES" sz="2400"/>
            </a:p>
          </p:txBody>
        </p:sp>
        <p:sp>
          <p:nvSpPr>
            <p:cNvPr id="5" name="Forma libre 4"/>
            <p:cNvSpPr/>
            <p:nvPr/>
          </p:nvSpPr>
          <p:spPr>
            <a:xfrm>
              <a:off x="7072964" y="3545765"/>
              <a:ext cx="557010" cy="1133811"/>
            </a:xfrm>
            <a:custGeom>
              <a:avLst/>
              <a:gdLst>
                <a:gd name="connsiteX0" fmla="*/ 295835 w 295835"/>
                <a:gd name="connsiteY0" fmla="*/ 0 h 1183341"/>
                <a:gd name="connsiteX1" fmla="*/ 0 w 295835"/>
                <a:gd name="connsiteY1" fmla="*/ 1183341 h 1183341"/>
                <a:gd name="connsiteX0" fmla="*/ 295835 w 295835"/>
                <a:gd name="connsiteY0" fmla="*/ 0 h 1183341"/>
                <a:gd name="connsiteX1" fmla="*/ 26894 w 295835"/>
                <a:gd name="connsiteY1" fmla="*/ 551330 h 1183341"/>
                <a:gd name="connsiteX2" fmla="*/ 0 w 295835"/>
                <a:gd name="connsiteY2" fmla="*/ 1183341 h 1183341"/>
                <a:gd name="connsiteX0" fmla="*/ 295835 w 295835"/>
                <a:gd name="connsiteY0" fmla="*/ 0 h 1183341"/>
                <a:gd name="connsiteX1" fmla="*/ 0 w 295835"/>
                <a:gd name="connsiteY1" fmla="*/ 1183341 h 1183341"/>
                <a:gd name="connsiteX0" fmla="*/ 295835 w 295835"/>
                <a:gd name="connsiteY0" fmla="*/ 0 h 1183341"/>
                <a:gd name="connsiteX1" fmla="*/ 0 w 295835"/>
                <a:gd name="connsiteY1" fmla="*/ 1183341 h 1183341"/>
                <a:gd name="connsiteX0" fmla="*/ 296876 w 296876"/>
                <a:gd name="connsiteY0" fmla="*/ 0 h 1183341"/>
                <a:gd name="connsiteX1" fmla="*/ 1041 w 296876"/>
                <a:gd name="connsiteY1" fmla="*/ 1183341 h 1183341"/>
                <a:gd name="connsiteX0" fmla="*/ 623654 w 623654"/>
                <a:gd name="connsiteY0" fmla="*/ 0 h 1229061"/>
                <a:gd name="connsiteX1" fmla="*/ 159 w 623654"/>
                <a:gd name="connsiteY1" fmla="*/ 1229061 h 1229061"/>
                <a:gd name="connsiteX0" fmla="*/ 623721 w 623721"/>
                <a:gd name="connsiteY0" fmla="*/ 0 h 1229061"/>
                <a:gd name="connsiteX1" fmla="*/ 226 w 623721"/>
                <a:gd name="connsiteY1" fmla="*/ 1229061 h 1229061"/>
                <a:gd name="connsiteX0" fmla="*/ 490591 w 490591"/>
                <a:gd name="connsiteY0" fmla="*/ 0 h 1119524"/>
                <a:gd name="connsiteX1" fmla="*/ 446 w 490591"/>
                <a:gd name="connsiteY1" fmla="*/ 1119524 h 1119524"/>
                <a:gd name="connsiteX0" fmla="*/ 490361 w 490361"/>
                <a:gd name="connsiteY0" fmla="*/ 0 h 1119524"/>
                <a:gd name="connsiteX1" fmla="*/ 216 w 490361"/>
                <a:gd name="connsiteY1" fmla="*/ 1119524 h 1119524"/>
                <a:gd name="connsiteX0" fmla="*/ 542714 w 542714"/>
                <a:gd name="connsiteY0" fmla="*/ 0 h 1148099"/>
                <a:gd name="connsiteX1" fmla="*/ 182 w 542714"/>
                <a:gd name="connsiteY1" fmla="*/ 1148099 h 1148099"/>
                <a:gd name="connsiteX0" fmla="*/ 542754 w 542754"/>
                <a:gd name="connsiteY0" fmla="*/ 0 h 1148099"/>
                <a:gd name="connsiteX1" fmla="*/ 222 w 542754"/>
                <a:gd name="connsiteY1" fmla="*/ 1148099 h 1148099"/>
                <a:gd name="connsiteX0" fmla="*/ 542731 w 542731"/>
                <a:gd name="connsiteY0" fmla="*/ 0 h 1148099"/>
                <a:gd name="connsiteX1" fmla="*/ 199 w 542731"/>
                <a:gd name="connsiteY1" fmla="*/ 1148099 h 1148099"/>
                <a:gd name="connsiteX0" fmla="*/ 557010 w 557010"/>
                <a:gd name="connsiteY0" fmla="*/ 0 h 1133811"/>
                <a:gd name="connsiteX1" fmla="*/ 190 w 557010"/>
                <a:gd name="connsiteY1" fmla="*/ 1133811 h 113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7010" h="1133811">
                  <a:moveTo>
                    <a:pt x="557010" y="0"/>
                  </a:moveTo>
                  <a:cubicBezTo>
                    <a:pt x="301796" y="218346"/>
                    <a:pt x="-8774" y="672129"/>
                    <a:pt x="190" y="1133811"/>
                  </a:cubicBezTo>
                </a:path>
              </a:pathLst>
            </a:custGeom>
            <a:ln w="1905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7" name="Forma libre 76"/>
            <p:cNvSpPr/>
            <p:nvPr/>
          </p:nvSpPr>
          <p:spPr>
            <a:xfrm flipH="1">
              <a:off x="8188214" y="2986719"/>
              <a:ext cx="1422823" cy="194584"/>
            </a:xfrm>
            <a:custGeom>
              <a:avLst/>
              <a:gdLst>
                <a:gd name="connsiteX0" fmla="*/ 295835 w 295835"/>
                <a:gd name="connsiteY0" fmla="*/ 0 h 1183341"/>
                <a:gd name="connsiteX1" fmla="*/ 0 w 295835"/>
                <a:gd name="connsiteY1" fmla="*/ 1183341 h 1183341"/>
                <a:gd name="connsiteX0" fmla="*/ 295835 w 295835"/>
                <a:gd name="connsiteY0" fmla="*/ 0 h 1183341"/>
                <a:gd name="connsiteX1" fmla="*/ 26894 w 295835"/>
                <a:gd name="connsiteY1" fmla="*/ 551330 h 1183341"/>
                <a:gd name="connsiteX2" fmla="*/ 0 w 295835"/>
                <a:gd name="connsiteY2" fmla="*/ 1183341 h 1183341"/>
                <a:gd name="connsiteX0" fmla="*/ 295835 w 295835"/>
                <a:gd name="connsiteY0" fmla="*/ 0 h 1183341"/>
                <a:gd name="connsiteX1" fmla="*/ 0 w 295835"/>
                <a:gd name="connsiteY1" fmla="*/ 1183341 h 1183341"/>
                <a:gd name="connsiteX0" fmla="*/ 295835 w 295835"/>
                <a:gd name="connsiteY0" fmla="*/ 0 h 1183341"/>
                <a:gd name="connsiteX1" fmla="*/ 0 w 295835"/>
                <a:gd name="connsiteY1" fmla="*/ 1183341 h 1183341"/>
                <a:gd name="connsiteX0" fmla="*/ 296876 w 296876"/>
                <a:gd name="connsiteY0" fmla="*/ 0 h 1183341"/>
                <a:gd name="connsiteX1" fmla="*/ 1041 w 296876"/>
                <a:gd name="connsiteY1" fmla="*/ 1183341 h 1183341"/>
                <a:gd name="connsiteX0" fmla="*/ 623654 w 623654"/>
                <a:gd name="connsiteY0" fmla="*/ 0 h 1229061"/>
                <a:gd name="connsiteX1" fmla="*/ 159 w 623654"/>
                <a:gd name="connsiteY1" fmla="*/ 1229061 h 1229061"/>
                <a:gd name="connsiteX0" fmla="*/ 623721 w 623721"/>
                <a:gd name="connsiteY0" fmla="*/ 0 h 1229061"/>
                <a:gd name="connsiteX1" fmla="*/ 226 w 623721"/>
                <a:gd name="connsiteY1" fmla="*/ 1229061 h 1229061"/>
                <a:gd name="connsiteX0" fmla="*/ 1407323 w 1407323"/>
                <a:gd name="connsiteY0" fmla="*/ 324614 h 375224"/>
                <a:gd name="connsiteX1" fmla="*/ 57 w 1407323"/>
                <a:gd name="connsiteY1" fmla="*/ 131275 h 375224"/>
                <a:gd name="connsiteX0" fmla="*/ 1407322 w 1407322"/>
                <a:gd name="connsiteY0" fmla="*/ 392169 h 392169"/>
                <a:gd name="connsiteX1" fmla="*/ 56 w 1407322"/>
                <a:gd name="connsiteY1" fmla="*/ 198830 h 392169"/>
                <a:gd name="connsiteX0" fmla="*/ 1407266 w 1407266"/>
                <a:gd name="connsiteY0" fmla="*/ 254236 h 254236"/>
                <a:gd name="connsiteX1" fmla="*/ 0 w 1407266"/>
                <a:gd name="connsiteY1" fmla="*/ 60897 h 254236"/>
                <a:gd name="connsiteX0" fmla="*/ 1407266 w 1407266"/>
                <a:gd name="connsiteY0" fmla="*/ 218033 h 218033"/>
                <a:gd name="connsiteX1" fmla="*/ 0 w 1407266"/>
                <a:gd name="connsiteY1" fmla="*/ 24694 h 218033"/>
                <a:gd name="connsiteX0" fmla="*/ 1376786 w 1376786"/>
                <a:gd name="connsiteY0" fmla="*/ 251138 h 251138"/>
                <a:gd name="connsiteX1" fmla="*/ 0 w 1376786"/>
                <a:gd name="connsiteY1" fmla="*/ 19699 h 251138"/>
                <a:gd name="connsiteX0" fmla="*/ 1376786 w 1376786"/>
                <a:gd name="connsiteY0" fmla="*/ 249061 h 249061"/>
                <a:gd name="connsiteX1" fmla="*/ 0 w 1376786"/>
                <a:gd name="connsiteY1" fmla="*/ 17622 h 249061"/>
                <a:gd name="connsiteX0" fmla="*/ 1376786 w 1376786"/>
                <a:gd name="connsiteY0" fmla="*/ 243897 h 243897"/>
                <a:gd name="connsiteX1" fmla="*/ 0 w 1376786"/>
                <a:gd name="connsiteY1" fmla="*/ 12458 h 243897"/>
                <a:gd name="connsiteX0" fmla="*/ 1391073 w 1391073"/>
                <a:gd name="connsiteY0" fmla="*/ 225817 h 225817"/>
                <a:gd name="connsiteX1" fmla="*/ 0 w 1391073"/>
                <a:gd name="connsiteY1" fmla="*/ 13428 h 225817"/>
                <a:gd name="connsiteX0" fmla="*/ 1400598 w 1400598"/>
                <a:gd name="connsiteY0" fmla="*/ 212360 h 212360"/>
                <a:gd name="connsiteX1" fmla="*/ 0 w 1400598"/>
                <a:gd name="connsiteY1" fmla="*/ 14258 h 212360"/>
                <a:gd name="connsiteX0" fmla="*/ 1422823 w 1422823"/>
                <a:gd name="connsiteY0" fmla="*/ 194584 h 194584"/>
                <a:gd name="connsiteX1" fmla="*/ 0 w 1422823"/>
                <a:gd name="connsiteY1" fmla="*/ 15532 h 19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2823" h="194584">
                  <a:moveTo>
                    <a:pt x="1422823" y="194584"/>
                  </a:moveTo>
                  <a:cubicBezTo>
                    <a:pt x="1277146" y="107178"/>
                    <a:pt x="768276" y="-49910"/>
                    <a:pt x="0" y="15532"/>
                  </a:cubicBezTo>
                </a:path>
              </a:pathLst>
            </a:custGeom>
            <a:ln w="1905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64" name="Conector recto 63"/>
          <p:cNvCxnSpPr/>
          <p:nvPr/>
        </p:nvCxnSpPr>
        <p:spPr>
          <a:xfrm flipV="1">
            <a:off x="9432028" y="3177545"/>
            <a:ext cx="159474" cy="1589575"/>
          </a:xfrm>
          <a:prstGeom prst="line">
            <a:avLst/>
          </a:prstGeom>
          <a:ln w="254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/>
        </p:nvCxnSpPr>
        <p:spPr>
          <a:xfrm flipV="1">
            <a:off x="7199855" y="4767120"/>
            <a:ext cx="2232173" cy="49907"/>
          </a:xfrm>
          <a:prstGeom prst="line">
            <a:avLst/>
          </a:prstGeom>
          <a:ln w="254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Imagen 65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362" y="4444755"/>
            <a:ext cx="588265" cy="612649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206" y="3892060"/>
            <a:ext cx="588265" cy="612649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72" y="4767120"/>
            <a:ext cx="588265" cy="612649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39" y="4817027"/>
            <a:ext cx="588265" cy="612649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33" y="3966574"/>
            <a:ext cx="588265" cy="612649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920" y="5531434"/>
            <a:ext cx="588265" cy="612649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052" y="5011212"/>
            <a:ext cx="588265" cy="612649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63" y="3832106"/>
            <a:ext cx="588265" cy="612649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211" y="5178876"/>
            <a:ext cx="588265" cy="612649"/>
          </a:xfrm>
          <a:prstGeom prst="rect">
            <a:avLst/>
          </a:prstGeom>
        </p:spPr>
      </p:pic>
      <p:sp>
        <p:nvSpPr>
          <p:cNvPr id="75" name="Forma libre 74"/>
          <p:cNvSpPr/>
          <p:nvPr/>
        </p:nvSpPr>
        <p:spPr>
          <a:xfrm>
            <a:off x="7273993" y="3196153"/>
            <a:ext cx="2217882" cy="1504373"/>
          </a:xfrm>
          <a:custGeom>
            <a:avLst/>
            <a:gdLst>
              <a:gd name="connsiteX0" fmla="*/ 0 w 2679700"/>
              <a:gd name="connsiteY0" fmla="*/ 1587500 h 1587500"/>
              <a:gd name="connsiteX1" fmla="*/ 2197100 w 2679700"/>
              <a:gd name="connsiteY1" fmla="*/ 1447800 h 1587500"/>
              <a:gd name="connsiteX2" fmla="*/ 2679700 w 2679700"/>
              <a:gd name="connsiteY2" fmla="*/ 0 h 1587500"/>
              <a:gd name="connsiteX0" fmla="*/ 0 w 2679700"/>
              <a:gd name="connsiteY0" fmla="*/ 1587500 h 1587500"/>
              <a:gd name="connsiteX1" fmla="*/ 2095500 w 2679700"/>
              <a:gd name="connsiteY1" fmla="*/ 1401618 h 1587500"/>
              <a:gd name="connsiteX2" fmla="*/ 2679700 w 2679700"/>
              <a:gd name="connsiteY2" fmla="*/ 0 h 1587500"/>
              <a:gd name="connsiteX0" fmla="*/ 0 w 2679700"/>
              <a:gd name="connsiteY0" fmla="*/ 1587500 h 1587500"/>
              <a:gd name="connsiteX1" fmla="*/ 2095500 w 2679700"/>
              <a:gd name="connsiteY1" fmla="*/ 1401618 h 1587500"/>
              <a:gd name="connsiteX2" fmla="*/ 2679700 w 2679700"/>
              <a:gd name="connsiteY2" fmla="*/ 0 h 1587500"/>
              <a:gd name="connsiteX0" fmla="*/ 0 w 2707669"/>
              <a:gd name="connsiteY0" fmla="*/ 1587500 h 1587500"/>
              <a:gd name="connsiteX1" fmla="*/ 2095500 w 2707669"/>
              <a:gd name="connsiteY1" fmla="*/ 1401618 h 1587500"/>
              <a:gd name="connsiteX2" fmla="*/ 2679700 w 2707669"/>
              <a:gd name="connsiteY2" fmla="*/ 0 h 1587500"/>
              <a:gd name="connsiteX0" fmla="*/ 0 w 2679700"/>
              <a:gd name="connsiteY0" fmla="*/ 1587500 h 1587500"/>
              <a:gd name="connsiteX1" fmla="*/ 2095500 w 2679700"/>
              <a:gd name="connsiteY1" fmla="*/ 1401618 h 1587500"/>
              <a:gd name="connsiteX2" fmla="*/ 2679700 w 2679700"/>
              <a:gd name="connsiteY2" fmla="*/ 0 h 1587500"/>
              <a:gd name="connsiteX0" fmla="*/ 0 w 2679700"/>
              <a:gd name="connsiteY0" fmla="*/ 1587500 h 1587500"/>
              <a:gd name="connsiteX1" fmla="*/ 2095500 w 2679700"/>
              <a:gd name="connsiteY1" fmla="*/ 1401618 h 1587500"/>
              <a:gd name="connsiteX2" fmla="*/ 2679700 w 2679700"/>
              <a:gd name="connsiteY2" fmla="*/ 0 h 1587500"/>
              <a:gd name="connsiteX0" fmla="*/ 0 w 2679700"/>
              <a:gd name="connsiteY0" fmla="*/ 1587500 h 1587500"/>
              <a:gd name="connsiteX1" fmla="*/ 2095500 w 2679700"/>
              <a:gd name="connsiteY1" fmla="*/ 1401618 h 1587500"/>
              <a:gd name="connsiteX2" fmla="*/ 2679700 w 2679700"/>
              <a:gd name="connsiteY2" fmla="*/ 0 h 1587500"/>
              <a:gd name="connsiteX0" fmla="*/ 0 w 2679700"/>
              <a:gd name="connsiteY0" fmla="*/ 1587500 h 1587500"/>
              <a:gd name="connsiteX1" fmla="*/ 2095500 w 2679700"/>
              <a:gd name="connsiteY1" fmla="*/ 1401618 h 1587500"/>
              <a:gd name="connsiteX2" fmla="*/ 2679700 w 2679700"/>
              <a:gd name="connsiteY2" fmla="*/ 0 h 1587500"/>
              <a:gd name="connsiteX0" fmla="*/ 0 w 2679700"/>
              <a:gd name="connsiteY0" fmla="*/ 1587500 h 1587500"/>
              <a:gd name="connsiteX1" fmla="*/ 2095500 w 2679700"/>
              <a:gd name="connsiteY1" fmla="*/ 1401618 h 1587500"/>
              <a:gd name="connsiteX2" fmla="*/ 2679700 w 2679700"/>
              <a:gd name="connsiteY2" fmla="*/ 0 h 1587500"/>
              <a:gd name="connsiteX0" fmla="*/ 0 w 2679700"/>
              <a:gd name="connsiteY0" fmla="*/ 1587500 h 1587500"/>
              <a:gd name="connsiteX1" fmla="*/ 2095500 w 2679700"/>
              <a:gd name="connsiteY1" fmla="*/ 1401618 h 1587500"/>
              <a:gd name="connsiteX2" fmla="*/ 2679700 w 2679700"/>
              <a:gd name="connsiteY2" fmla="*/ 0 h 1587500"/>
              <a:gd name="connsiteX0" fmla="*/ 0 w 2476500"/>
              <a:gd name="connsiteY0" fmla="*/ 1605973 h 1605973"/>
              <a:gd name="connsiteX1" fmla="*/ 2095500 w 2476500"/>
              <a:gd name="connsiteY1" fmla="*/ 1420091 h 1605973"/>
              <a:gd name="connsiteX2" fmla="*/ 2476500 w 2476500"/>
              <a:gd name="connsiteY2" fmla="*/ 0 h 1605973"/>
              <a:gd name="connsiteX0" fmla="*/ 0 w 2476500"/>
              <a:gd name="connsiteY0" fmla="*/ 1605973 h 1605973"/>
              <a:gd name="connsiteX1" fmla="*/ 2095500 w 2476500"/>
              <a:gd name="connsiteY1" fmla="*/ 1420091 h 1605973"/>
              <a:gd name="connsiteX2" fmla="*/ 2476500 w 2476500"/>
              <a:gd name="connsiteY2" fmla="*/ 0 h 1605973"/>
              <a:gd name="connsiteX0" fmla="*/ 0 w 2476500"/>
              <a:gd name="connsiteY0" fmla="*/ 1605973 h 1657150"/>
              <a:gd name="connsiteX1" fmla="*/ 1855354 w 2476500"/>
              <a:gd name="connsiteY1" fmla="*/ 1521691 h 1657150"/>
              <a:gd name="connsiteX2" fmla="*/ 2476500 w 2476500"/>
              <a:gd name="connsiteY2" fmla="*/ 0 h 1657150"/>
              <a:gd name="connsiteX0" fmla="*/ 0 w 2605877"/>
              <a:gd name="connsiteY0" fmla="*/ 1605973 h 1605973"/>
              <a:gd name="connsiteX1" fmla="*/ 1855354 w 2605877"/>
              <a:gd name="connsiteY1" fmla="*/ 1521691 h 1605973"/>
              <a:gd name="connsiteX2" fmla="*/ 2476500 w 2605877"/>
              <a:gd name="connsiteY2" fmla="*/ 0 h 1605973"/>
              <a:gd name="connsiteX0" fmla="*/ 0 w 2476500"/>
              <a:gd name="connsiteY0" fmla="*/ 1605973 h 1605973"/>
              <a:gd name="connsiteX1" fmla="*/ 1855354 w 2476500"/>
              <a:gd name="connsiteY1" fmla="*/ 1521691 h 1605973"/>
              <a:gd name="connsiteX2" fmla="*/ 2476500 w 2476500"/>
              <a:gd name="connsiteY2" fmla="*/ 0 h 1605973"/>
              <a:gd name="connsiteX0" fmla="*/ 0 w 2217882"/>
              <a:gd name="connsiteY0" fmla="*/ 1504373 h 1548210"/>
              <a:gd name="connsiteX1" fmla="*/ 1855354 w 2217882"/>
              <a:gd name="connsiteY1" fmla="*/ 1420091 h 1548210"/>
              <a:gd name="connsiteX2" fmla="*/ 2217882 w 2217882"/>
              <a:gd name="connsiteY2" fmla="*/ 0 h 1548210"/>
              <a:gd name="connsiteX0" fmla="*/ 0 w 2217882"/>
              <a:gd name="connsiteY0" fmla="*/ 1504373 h 1548210"/>
              <a:gd name="connsiteX1" fmla="*/ 1855354 w 2217882"/>
              <a:gd name="connsiteY1" fmla="*/ 1420091 h 1548210"/>
              <a:gd name="connsiteX2" fmla="*/ 2217882 w 2217882"/>
              <a:gd name="connsiteY2" fmla="*/ 0 h 1548210"/>
              <a:gd name="connsiteX0" fmla="*/ 0 w 2217882"/>
              <a:gd name="connsiteY0" fmla="*/ 1504373 h 1504373"/>
              <a:gd name="connsiteX1" fmla="*/ 1855354 w 2217882"/>
              <a:gd name="connsiteY1" fmla="*/ 1420091 h 1504373"/>
              <a:gd name="connsiteX2" fmla="*/ 2217882 w 2217882"/>
              <a:gd name="connsiteY2" fmla="*/ 0 h 1504373"/>
              <a:gd name="connsiteX0" fmla="*/ 0 w 2217882"/>
              <a:gd name="connsiteY0" fmla="*/ 1504373 h 1504373"/>
              <a:gd name="connsiteX1" fmla="*/ 1855354 w 2217882"/>
              <a:gd name="connsiteY1" fmla="*/ 1420091 h 1504373"/>
              <a:gd name="connsiteX2" fmla="*/ 2217882 w 2217882"/>
              <a:gd name="connsiteY2" fmla="*/ 0 h 150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7882" h="1504373">
                <a:moveTo>
                  <a:pt x="0" y="1504373"/>
                </a:moveTo>
                <a:cubicBezTo>
                  <a:pt x="1400463" y="1470121"/>
                  <a:pt x="1707379" y="1476856"/>
                  <a:pt x="1855354" y="1420091"/>
                </a:cubicBezTo>
                <a:cubicBezTo>
                  <a:pt x="2003329" y="1363326"/>
                  <a:pt x="2067355" y="976309"/>
                  <a:pt x="2217882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olid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55" y="4618515"/>
            <a:ext cx="149352" cy="155448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939" y="3185108"/>
            <a:ext cx="588265" cy="61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8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23 L 0.1556 -0.00879 L 0.18295 -0.21111 " pathEditMode="relative" rAng="0" ptsTypes="AAA">
                                      <p:cBhvr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105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7207258" y="2717170"/>
            <a:ext cx="2533762" cy="2255734"/>
            <a:chOff x="7207258" y="2717170"/>
            <a:chExt cx="2533762" cy="2255734"/>
          </a:xfrm>
        </p:grpSpPr>
        <p:sp>
          <p:nvSpPr>
            <p:cNvPr id="95" name="Rectángulo 2"/>
            <p:cNvSpPr/>
            <p:nvPr/>
          </p:nvSpPr>
          <p:spPr>
            <a:xfrm>
              <a:off x="7373367" y="2850559"/>
              <a:ext cx="2367653" cy="2122345"/>
            </a:xfrm>
            <a:custGeom>
              <a:avLst/>
              <a:gdLst>
                <a:gd name="connsiteX0" fmla="*/ 0 w 2383528"/>
                <a:gd name="connsiteY0" fmla="*/ 0 h 1884220"/>
                <a:gd name="connsiteX1" fmla="*/ 2383528 w 2383528"/>
                <a:gd name="connsiteY1" fmla="*/ 0 h 1884220"/>
                <a:gd name="connsiteX2" fmla="*/ 2383528 w 2383528"/>
                <a:gd name="connsiteY2" fmla="*/ 1884220 h 1884220"/>
                <a:gd name="connsiteX3" fmla="*/ 0 w 2383528"/>
                <a:gd name="connsiteY3" fmla="*/ 1884220 h 1884220"/>
                <a:gd name="connsiteX4" fmla="*/ 0 w 2383528"/>
                <a:gd name="connsiteY4" fmla="*/ 0 h 1884220"/>
                <a:gd name="connsiteX0" fmla="*/ 0 w 2383528"/>
                <a:gd name="connsiteY0" fmla="*/ 0 h 1935020"/>
                <a:gd name="connsiteX1" fmla="*/ 2383528 w 2383528"/>
                <a:gd name="connsiteY1" fmla="*/ 0 h 1935020"/>
                <a:gd name="connsiteX2" fmla="*/ 2383528 w 2383528"/>
                <a:gd name="connsiteY2" fmla="*/ 1884220 h 1935020"/>
                <a:gd name="connsiteX3" fmla="*/ 76200 w 2383528"/>
                <a:gd name="connsiteY3" fmla="*/ 1935020 h 1935020"/>
                <a:gd name="connsiteX4" fmla="*/ 0 w 2383528"/>
                <a:gd name="connsiteY4" fmla="*/ 0 h 1935020"/>
                <a:gd name="connsiteX0" fmla="*/ 0 w 2548628"/>
                <a:gd name="connsiteY0" fmla="*/ 0 h 1935020"/>
                <a:gd name="connsiteX1" fmla="*/ 2548628 w 2548628"/>
                <a:gd name="connsiteY1" fmla="*/ 114300 h 1935020"/>
                <a:gd name="connsiteX2" fmla="*/ 2383528 w 2548628"/>
                <a:gd name="connsiteY2" fmla="*/ 1884220 h 1935020"/>
                <a:gd name="connsiteX3" fmla="*/ 76200 w 2548628"/>
                <a:gd name="connsiteY3" fmla="*/ 1935020 h 1935020"/>
                <a:gd name="connsiteX4" fmla="*/ 0 w 2548628"/>
                <a:gd name="connsiteY4" fmla="*/ 0 h 1935020"/>
                <a:gd name="connsiteX0" fmla="*/ 508000 w 2472428"/>
                <a:gd name="connsiteY0" fmla="*/ 368300 h 1820720"/>
                <a:gd name="connsiteX1" fmla="*/ 2472428 w 2472428"/>
                <a:gd name="connsiteY1" fmla="*/ 0 h 1820720"/>
                <a:gd name="connsiteX2" fmla="*/ 2307328 w 2472428"/>
                <a:gd name="connsiteY2" fmla="*/ 1769920 h 1820720"/>
                <a:gd name="connsiteX3" fmla="*/ 0 w 2472428"/>
                <a:gd name="connsiteY3" fmla="*/ 1820720 h 1820720"/>
                <a:gd name="connsiteX4" fmla="*/ 508000 w 2472428"/>
                <a:gd name="connsiteY4" fmla="*/ 368300 h 1820720"/>
                <a:gd name="connsiteX0" fmla="*/ 660400 w 2472428"/>
                <a:gd name="connsiteY0" fmla="*/ 457200 h 1820720"/>
                <a:gd name="connsiteX1" fmla="*/ 2472428 w 2472428"/>
                <a:gd name="connsiteY1" fmla="*/ 0 h 1820720"/>
                <a:gd name="connsiteX2" fmla="*/ 2307328 w 2472428"/>
                <a:gd name="connsiteY2" fmla="*/ 1769920 h 1820720"/>
                <a:gd name="connsiteX3" fmla="*/ 0 w 2472428"/>
                <a:gd name="connsiteY3" fmla="*/ 1820720 h 1820720"/>
                <a:gd name="connsiteX4" fmla="*/ 660400 w 2472428"/>
                <a:gd name="connsiteY4" fmla="*/ 457200 h 1820720"/>
                <a:gd name="connsiteX0" fmla="*/ 660400 w 2472428"/>
                <a:gd name="connsiteY0" fmla="*/ 457200 h 1820720"/>
                <a:gd name="connsiteX1" fmla="*/ 2472428 w 2472428"/>
                <a:gd name="connsiteY1" fmla="*/ 0 h 1820720"/>
                <a:gd name="connsiteX2" fmla="*/ 2307328 w 2472428"/>
                <a:gd name="connsiteY2" fmla="*/ 1769920 h 1820720"/>
                <a:gd name="connsiteX3" fmla="*/ 0 w 2472428"/>
                <a:gd name="connsiteY3" fmla="*/ 1820720 h 1820720"/>
                <a:gd name="connsiteX4" fmla="*/ 660400 w 2472428"/>
                <a:gd name="connsiteY4" fmla="*/ 457200 h 1820720"/>
                <a:gd name="connsiteX0" fmla="*/ 660400 w 2472428"/>
                <a:gd name="connsiteY0" fmla="*/ 457200 h 1820720"/>
                <a:gd name="connsiteX1" fmla="*/ 2472428 w 2472428"/>
                <a:gd name="connsiteY1" fmla="*/ 0 h 1820720"/>
                <a:gd name="connsiteX2" fmla="*/ 2307328 w 2472428"/>
                <a:gd name="connsiteY2" fmla="*/ 1769920 h 1820720"/>
                <a:gd name="connsiteX3" fmla="*/ 0 w 2472428"/>
                <a:gd name="connsiteY3" fmla="*/ 1820720 h 1820720"/>
                <a:gd name="connsiteX4" fmla="*/ 660400 w 2472428"/>
                <a:gd name="connsiteY4" fmla="*/ 457200 h 1820720"/>
                <a:gd name="connsiteX0" fmla="*/ 660400 w 2472428"/>
                <a:gd name="connsiteY0" fmla="*/ 457200 h 1820720"/>
                <a:gd name="connsiteX1" fmla="*/ 2472428 w 2472428"/>
                <a:gd name="connsiteY1" fmla="*/ 0 h 1820720"/>
                <a:gd name="connsiteX2" fmla="*/ 2307328 w 2472428"/>
                <a:gd name="connsiteY2" fmla="*/ 1769920 h 1820720"/>
                <a:gd name="connsiteX3" fmla="*/ 0 w 2472428"/>
                <a:gd name="connsiteY3" fmla="*/ 1820720 h 1820720"/>
                <a:gd name="connsiteX4" fmla="*/ 660400 w 2472428"/>
                <a:gd name="connsiteY4" fmla="*/ 457200 h 1820720"/>
                <a:gd name="connsiteX0" fmla="*/ 660400 w 2472428"/>
                <a:gd name="connsiteY0" fmla="*/ 457200 h 1820720"/>
                <a:gd name="connsiteX1" fmla="*/ 2472428 w 2472428"/>
                <a:gd name="connsiteY1" fmla="*/ 0 h 1820720"/>
                <a:gd name="connsiteX2" fmla="*/ 2307328 w 2472428"/>
                <a:gd name="connsiteY2" fmla="*/ 1769920 h 1820720"/>
                <a:gd name="connsiteX3" fmla="*/ 0 w 2472428"/>
                <a:gd name="connsiteY3" fmla="*/ 1820720 h 1820720"/>
                <a:gd name="connsiteX4" fmla="*/ 660400 w 2472428"/>
                <a:gd name="connsiteY4" fmla="*/ 457200 h 1820720"/>
                <a:gd name="connsiteX0" fmla="*/ 0 w 2472428"/>
                <a:gd name="connsiteY0" fmla="*/ 1820720 h 1820720"/>
                <a:gd name="connsiteX1" fmla="*/ 2472428 w 2472428"/>
                <a:gd name="connsiteY1" fmla="*/ 0 h 1820720"/>
                <a:gd name="connsiteX2" fmla="*/ 2307328 w 2472428"/>
                <a:gd name="connsiteY2" fmla="*/ 1769920 h 1820720"/>
                <a:gd name="connsiteX3" fmla="*/ 0 w 2472428"/>
                <a:gd name="connsiteY3" fmla="*/ 1820720 h 1820720"/>
                <a:gd name="connsiteX0" fmla="*/ 0 w 2472428"/>
                <a:gd name="connsiteY0" fmla="*/ 1820720 h 1820720"/>
                <a:gd name="connsiteX1" fmla="*/ 2472428 w 2472428"/>
                <a:gd name="connsiteY1" fmla="*/ 0 h 1820720"/>
                <a:gd name="connsiteX2" fmla="*/ 2307328 w 2472428"/>
                <a:gd name="connsiteY2" fmla="*/ 1769920 h 1820720"/>
                <a:gd name="connsiteX3" fmla="*/ 0 w 2472428"/>
                <a:gd name="connsiteY3" fmla="*/ 1820720 h 1820720"/>
                <a:gd name="connsiteX0" fmla="*/ 39159 w 2511587"/>
                <a:gd name="connsiteY0" fmla="*/ 1880686 h 1880686"/>
                <a:gd name="connsiteX1" fmla="*/ 813859 w 2511587"/>
                <a:gd name="connsiteY1" fmla="*/ 466366 h 1880686"/>
                <a:gd name="connsiteX2" fmla="*/ 2511587 w 2511587"/>
                <a:gd name="connsiteY2" fmla="*/ 59966 h 1880686"/>
                <a:gd name="connsiteX3" fmla="*/ 2346487 w 2511587"/>
                <a:gd name="connsiteY3" fmla="*/ 1829886 h 1880686"/>
                <a:gd name="connsiteX4" fmla="*/ 39159 w 2511587"/>
                <a:gd name="connsiteY4" fmla="*/ 1880686 h 1880686"/>
                <a:gd name="connsiteX0" fmla="*/ 37217 w 2547745"/>
                <a:gd name="connsiteY0" fmla="*/ 1893386 h 1893386"/>
                <a:gd name="connsiteX1" fmla="*/ 850017 w 2547745"/>
                <a:gd name="connsiteY1" fmla="*/ 466366 h 1893386"/>
                <a:gd name="connsiteX2" fmla="*/ 2547745 w 2547745"/>
                <a:gd name="connsiteY2" fmla="*/ 59966 h 1893386"/>
                <a:gd name="connsiteX3" fmla="*/ 2382645 w 2547745"/>
                <a:gd name="connsiteY3" fmla="*/ 1829886 h 1893386"/>
                <a:gd name="connsiteX4" fmla="*/ 37217 w 2547745"/>
                <a:gd name="connsiteY4" fmla="*/ 1893386 h 1893386"/>
                <a:gd name="connsiteX0" fmla="*/ 0 w 2510528"/>
                <a:gd name="connsiteY0" fmla="*/ 1893386 h 1893386"/>
                <a:gd name="connsiteX1" fmla="*/ 812800 w 2510528"/>
                <a:gd name="connsiteY1" fmla="*/ 466366 h 1893386"/>
                <a:gd name="connsiteX2" fmla="*/ 2510528 w 2510528"/>
                <a:gd name="connsiteY2" fmla="*/ 59966 h 1893386"/>
                <a:gd name="connsiteX3" fmla="*/ 2345428 w 2510528"/>
                <a:gd name="connsiteY3" fmla="*/ 1829886 h 1893386"/>
                <a:gd name="connsiteX4" fmla="*/ 0 w 2510528"/>
                <a:gd name="connsiteY4" fmla="*/ 1893386 h 1893386"/>
                <a:gd name="connsiteX0" fmla="*/ 0 w 2510528"/>
                <a:gd name="connsiteY0" fmla="*/ 1878780 h 1878780"/>
                <a:gd name="connsiteX1" fmla="*/ 838200 w 2510528"/>
                <a:gd name="connsiteY1" fmla="*/ 604160 h 1878780"/>
                <a:gd name="connsiteX2" fmla="*/ 2510528 w 2510528"/>
                <a:gd name="connsiteY2" fmla="*/ 45360 h 1878780"/>
                <a:gd name="connsiteX3" fmla="*/ 2345428 w 2510528"/>
                <a:gd name="connsiteY3" fmla="*/ 1815280 h 1878780"/>
                <a:gd name="connsiteX4" fmla="*/ 0 w 2510528"/>
                <a:gd name="connsiteY4" fmla="*/ 1878780 h 1878780"/>
                <a:gd name="connsiteX0" fmla="*/ 0 w 2510528"/>
                <a:gd name="connsiteY0" fmla="*/ 1833420 h 1833420"/>
                <a:gd name="connsiteX1" fmla="*/ 838200 w 2510528"/>
                <a:gd name="connsiteY1" fmla="*/ 558800 h 1833420"/>
                <a:gd name="connsiteX2" fmla="*/ 2510528 w 2510528"/>
                <a:gd name="connsiteY2" fmla="*/ 0 h 1833420"/>
                <a:gd name="connsiteX3" fmla="*/ 2345428 w 2510528"/>
                <a:gd name="connsiteY3" fmla="*/ 1769920 h 1833420"/>
                <a:gd name="connsiteX4" fmla="*/ 0 w 2510528"/>
                <a:gd name="connsiteY4" fmla="*/ 1833420 h 1833420"/>
                <a:gd name="connsiteX0" fmla="*/ 0 w 2358128"/>
                <a:gd name="connsiteY0" fmla="*/ 1820720 h 1820720"/>
                <a:gd name="connsiteX1" fmla="*/ 685800 w 2358128"/>
                <a:gd name="connsiteY1" fmla="*/ 558800 h 1820720"/>
                <a:gd name="connsiteX2" fmla="*/ 2358128 w 2358128"/>
                <a:gd name="connsiteY2" fmla="*/ 0 h 1820720"/>
                <a:gd name="connsiteX3" fmla="*/ 2193028 w 2358128"/>
                <a:gd name="connsiteY3" fmla="*/ 1769920 h 1820720"/>
                <a:gd name="connsiteX4" fmla="*/ 0 w 2358128"/>
                <a:gd name="connsiteY4" fmla="*/ 1820720 h 1820720"/>
                <a:gd name="connsiteX0" fmla="*/ 0 w 2358128"/>
                <a:gd name="connsiteY0" fmla="*/ 1636570 h 1636570"/>
                <a:gd name="connsiteX1" fmla="*/ 685800 w 2358128"/>
                <a:gd name="connsiteY1" fmla="*/ 374650 h 1636570"/>
                <a:gd name="connsiteX2" fmla="*/ 2358128 w 2358128"/>
                <a:gd name="connsiteY2" fmla="*/ 0 h 1636570"/>
                <a:gd name="connsiteX3" fmla="*/ 2193028 w 2358128"/>
                <a:gd name="connsiteY3" fmla="*/ 1585770 h 1636570"/>
                <a:gd name="connsiteX4" fmla="*/ 0 w 2358128"/>
                <a:gd name="connsiteY4" fmla="*/ 1636570 h 1636570"/>
                <a:gd name="connsiteX0" fmla="*/ 0 w 2358128"/>
                <a:gd name="connsiteY0" fmla="*/ 1636570 h 1636570"/>
                <a:gd name="connsiteX1" fmla="*/ 685800 w 2358128"/>
                <a:gd name="connsiteY1" fmla="*/ 374650 h 1636570"/>
                <a:gd name="connsiteX2" fmla="*/ 2358128 w 2358128"/>
                <a:gd name="connsiteY2" fmla="*/ 0 h 1636570"/>
                <a:gd name="connsiteX3" fmla="*/ 2193028 w 2358128"/>
                <a:gd name="connsiteY3" fmla="*/ 1585770 h 1636570"/>
                <a:gd name="connsiteX4" fmla="*/ 0 w 2358128"/>
                <a:gd name="connsiteY4" fmla="*/ 1636570 h 1636570"/>
                <a:gd name="connsiteX0" fmla="*/ 0 w 2367653"/>
                <a:gd name="connsiteY0" fmla="*/ 2122345 h 2122345"/>
                <a:gd name="connsiteX1" fmla="*/ 685800 w 2367653"/>
                <a:gd name="connsiteY1" fmla="*/ 860425 h 2122345"/>
                <a:gd name="connsiteX2" fmla="*/ 2367653 w 2367653"/>
                <a:gd name="connsiteY2" fmla="*/ 0 h 2122345"/>
                <a:gd name="connsiteX3" fmla="*/ 2193028 w 2367653"/>
                <a:gd name="connsiteY3" fmla="*/ 2071545 h 2122345"/>
                <a:gd name="connsiteX4" fmla="*/ 0 w 2367653"/>
                <a:gd name="connsiteY4" fmla="*/ 2122345 h 2122345"/>
                <a:gd name="connsiteX0" fmla="*/ 0 w 2367653"/>
                <a:gd name="connsiteY0" fmla="*/ 2122345 h 2122345"/>
                <a:gd name="connsiteX1" fmla="*/ 600075 w 2367653"/>
                <a:gd name="connsiteY1" fmla="*/ 584200 h 2122345"/>
                <a:gd name="connsiteX2" fmla="*/ 2367653 w 2367653"/>
                <a:gd name="connsiteY2" fmla="*/ 0 h 2122345"/>
                <a:gd name="connsiteX3" fmla="*/ 2193028 w 2367653"/>
                <a:gd name="connsiteY3" fmla="*/ 2071545 h 2122345"/>
                <a:gd name="connsiteX4" fmla="*/ 0 w 2367653"/>
                <a:gd name="connsiteY4" fmla="*/ 2122345 h 2122345"/>
                <a:gd name="connsiteX0" fmla="*/ 0 w 2367653"/>
                <a:gd name="connsiteY0" fmla="*/ 2122345 h 2122345"/>
                <a:gd name="connsiteX1" fmla="*/ 600075 w 2367653"/>
                <a:gd name="connsiteY1" fmla="*/ 584200 h 2122345"/>
                <a:gd name="connsiteX2" fmla="*/ 2367653 w 2367653"/>
                <a:gd name="connsiteY2" fmla="*/ 0 h 2122345"/>
                <a:gd name="connsiteX3" fmla="*/ 2193028 w 2367653"/>
                <a:gd name="connsiteY3" fmla="*/ 2071545 h 2122345"/>
                <a:gd name="connsiteX4" fmla="*/ 0 w 2367653"/>
                <a:gd name="connsiteY4" fmla="*/ 2122345 h 2122345"/>
                <a:gd name="connsiteX0" fmla="*/ 0 w 2367653"/>
                <a:gd name="connsiteY0" fmla="*/ 2122345 h 2122345"/>
                <a:gd name="connsiteX1" fmla="*/ 600075 w 2367653"/>
                <a:gd name="connsiteY1" fmla="*/ 584200 h 2122345"/>
                <a:gd name="connsiteX2" fmla="*/ 2367653 w 2367653"/>
                <a:gd name="connsiteY2" fmla="*/ 0 h 2122345"/>
                <a:gd name="connsiteX3" fmla="*/ 2193028 w 2367653"/>
                <a:gd name="connsiteY3" fmla="*/ 2071545 h 2122345"/>
                <a:gd name="connsiteX4" fmla="*/ 0 w 2367653"/>
                <a:gd name="connsiteY4" fmla="*/ 2122345 h 2122345"/>
                <a:gd name="connsiteX0" fmla="*/ 0 w 2367653"/>
                <a:gd name="connsiteY0" fmla="*/ 2122345 h 2122345"/>
                <a:gd name="connsiteX1" fmla="*/ 600075 w 2367653"/>
                <a:gd name="connsiteY1" fmla="*/ 584200 h 2122345"/>
                <a:gd name="connsiteX2" fmla="*/ 2367653 w 2367653"/>
                <a:gd name="connsiteY2" fmla="*/ 0 h 2122345"/>
                <a:gd name="connsiteX3" fmla="*/ 2193028 w 2367653"/>
                <a:gd name="connsiteY3" fmla="*/ 2071545 h 2122345"/>
                <a:gd name="connsiteX4" fmla="*/ 0 w 2367653"/>
                <a:gd name="connsiteY4" fmla="*/ 2122345 h 2122345"/>
                <a:gd name="connsiteX0" fmla="*/ 0 w 2367653"/>
                <a:gd name="connsiteY0" fmla="*/ 2122345 h 2122345"/>
                <a:gd name="connsiteX1" fmla="*/ 600075 w 2367653"/>
                <a:gd name="connsiteY1" fmla="*/ 584200 h 2122345"/>
                <a:gd name="connsiteX2" fmla="*/ 2367653 w 2367653"/>
                <a:gd name="connsiteY2" fmla="*/ 0 h 2122345"/>
                <a:gd name="connsiteX3" fmla="*/ 2193028 w 2367653"/>
                <a:gd name="connsiteY3" fmla="*/ 2071545 h 2122345"/>
                <a:gd name="connsiteX4" fmla="*/ 0 w 2367653"/>
                <a:gd name="connsiteY4" fmla="*/ 2122345 h 2122345"/>
                <a:gd name="connsiteX0" fmla="*/ 0 w 2367653"/>
                <a:gd name="connsiteY0" fmla="*/ 2122345 h 2122345"/>
                <a:gd name="connsiteX1" fmla="*/ 600075 w 2367653"/>
                <a:gd name="connsiteY1" fmla="*/ 584200 h 2122345"/>
                <a:gd name="connsiteX2" fmla="*/ 2367653 w 2367653"/>
                <a:gd name="connsiteY2" fmla="*/ 0 h 2122345"/>
                <a:gd name="connsiteX3" fmla="*/ 2193028 w 2367653"/>
                <a:gd name="connsiteY3" fmla="*/ 2071545 h 2122345"/>
                <a:gd name="connsiteX4" fmla="*/ 0 w 2367653"/>
                <a:gd name="connsiteY4" fmla="*/ 2122345 h 2122345"/>
                <a:gd name="connsiteX0" fmla="*/ 0 w 2367653"/>
                <a:gd name="connsiteY0" fmla="*/ 2122345 h 2122345"/>
                <a:gd name="connsiteX1" fmla="*/ 600075 w 2367653"/>
                <a:gd name="connsiteY1" fmla="*/ 584200 h 2122345"/>
                <a:gd name="connsiteX2" fmla="*/ 2367653 w 2367653"/>
                <a:gd name="connsiteY2" fmla="*/ 0 h 2122345"/>
                <a:gd name="connsiteX3" fmla="*/ 2193028 w 2367653"/>
                <a:gd name="connsiteY3" fmla="*/ 2071545 h 2122345"/>
                <a:gd name="connsiteX4" fmla="*/ 0 w 2367653"/>
                <a:gd name="connsiteY4" fmla="*/ 2122345 h 212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7653" h="2122345">
                  <a:moveTo>
                    <a:pt x="0" y="2122345"/>
                  </a:moveTo>
                  <a:cubicBezTo>
                    <a:pt x="36662" y="1755392"/>
                    <a:pt x="176783" y="991191"/>
                    <a:pt x="600075" y="584200"/>
                  </a:cubicBezTo>
                  <a:cubicBezTo>
                    <a:pt x="999446" y="242647"/>
                    <a:pt x="1578815" y="26747"/>
                    <a:pt x="2367653" y="0"/>
                  </a:cubicBezTo>
                  <a:lnTo>
                    <a:pt x="2193028" y="2071545"/>
                  </a:lnTo>
                  <a:lnTo>
                    <a:pt x="0" y="21223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6" name="CuadroTexto 95"/>
            <p:cNvSpPr txBox="1"/>
            <p:nvPr/>
          </p:nvSpPr>
          <p:spPr>
            <a:xfrm>
              <a:off x="7320640" y="3058975"/>
              <a:ext cx="7697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~90º</a:t>
              </a:r>
              <a:endParaRPr lang="es-ES" sz="2400"/>
            </a:p>
          </p:txBody>
        </p:sp>
        <p:sp>
          <p:nvSpPr>
            <p:cNvPr id="97" name="Forma libre 96"/>
            <p:cNvSpPr/>
            <p:nvPr/>
          </p:nvSpPr>
          <p:spPr>
            <a:xfrm>
              <a:off x="7207258" y="3605500"/>
              <a:ext cx="417384" cy="1229061"/>
            </a:xfrm>
            <a:custGeom>
              <a:avLst/>
              <a:gdLst>
                <a:gd name="connsiteX0" fmla="*/ 295835 w 295835"/>
                <a:gd name="connsiteY0" fmla="*/ 0 h 1183341"/>
                <a:gd name="connsiteX1" fmla="*/ 0 w 295835"/>
                <a:gd name="connsiteY1" fmla="*/ 1183341 h 1183341"/>
                <a:gd name="connsiteX0" fmla="*/ 295835 w 295835"/>
                <a:gd name="connsiteY0" fmla="*/ 0 h 1183341"/>
                <a:gd name="connsiteX1" fmla="*/ 26894 w 295835"/>
                <a:gd name="connsiteY1" fmla="*/ 551330 h 1183341"/>
                <a:gd name="connsiteX2" fmla="*/ 0 w 295835"/>
                <a:gd name="connsiteY2" fmla="*/ 1183341 h 1183341"/>
                <a:gd name="connsiteX0" fmla="*/ 295835 w 295835"/>
                <a:gd name="connsiteY0" fmla="*/ 0 h 1183341"/>
                <a:gd name="connsiteX1" fmla="*/ 0 w 295835"/>
                <a:gd name="connsiteY1" fmla="*/ 1183341 h 1183341"/>
                <a:gd name="connsiteX0" fmla="*/ 295835 w 295835"/>
                <a:gd name="connsiteY0" fmla="*/ 0 h 1183341"/>
                <a:gd name="connsiteX1" fmla="*/ 0 w 295835"/>
                <a:gd name="connsiteY1" fmla="*/ 1183341 h 1183341"/>
                <a:gd name="connsiteX0" fmla="*/ 296876 w 296876"/>
                <a:gd name="connsiteY0" fmla="*/ 0 h 1183341"/>
                <a:gd name="connsiteX1" fmla="*/ 1041 w 296876"/>
                <a:gd name="connsiteY1" fmla="*/ 1183341 h 1183341"/>
                <a:gd name="connsiteX0" fmla="*/ 623654 w 623654"/>
                <a:gd name="connsiteY0" fmla="*/ 0 h 1229061"/>
                <a:gd name="connsiteX1" fmla="*/ 159 w 623654"/>
                <a:gd name="connsiteY1" fmla="*/ 1229061 h 1229061"/>
                <a:gd name="connsiteX0" fmla="*/ 623721 w 623721"/>
                <a:gd name="connsiteY0" fmla="*/ 0 h 1229061"/>
                <a:gd name="connsiteX1" fmla="*/ 226 w 623721"/>
                <a:gd name="connsiteY1" fmla="*/ 1229061 h 1229061"/>
                <a:gd name="connsiteX0" fmla="*/ 490591 w 490591"/>
                <a:gd name="connsiteY0" fmla="*/ 0 h 1119524"/>
                <a:gd name="connsiteX1" fmla="*/ 446 w 490591"/>
                <a:gd name="connsiteY1" fmla="*/ 1119524 h 1119524"/>
                <a:gd name="connsiteX0" fmla="*/ 490361 w 490361"/>
                <a:gd name="connsiteY0" fmla="*/ 0 h 1119524"/>
                <a:gd name="connsiteX1" fmla="*/ 216 w 490361"/>
                <a:gd name="connsiteY1" fmla="*/ 1119524 h 1119524"/>
                <a:gd name="connsiteX0" fmla="*/ 542714 w 542714"/>
                <a:gd name="connsiteY0" fmla="*/ 0 h 1148099"/>
                <a:gd name="connsiteX1" fmla="*/ 182 w 542714"/>
                <a:gd name="connsiteY1" fmla="*/ 1148099 h 1148099"/>
                <a:gd name="connsiteX0" fmla="*/ 542754 w 542754"/>
                <a:gd name="connsiteY0" fmla="*/ 0 h 1148099"/>
                <a:gd name="connsiteX1" fmla="*/ 222 w 542754"/>
                <a:gd name="connsiteY1" fmla="*/ 1148099 h 1148099"/>
                <a:gd name="connsiteX0" fmla="*/ 542731 w 542731"/>
                <a:gd name="connsiteY0" fmla="*/ 0 h 1148099"/>
                <a:gd name="connsiteX1" fmla="*/ 199 w 542731"/>
                <a:gd name="connsiteY1" fmla="*/ 1148099 h 1148099"/>
                <a:gd name="connsiteX0" fmla="*/ 557010 w 557010"/>
                <a:gd name="connsiteY0" fmla="*/ 0 h 1133811"/>
                <a:gd name="connsiteX1" fmla="*/ 190 w 557010"/>
                <a:gd name="connsiteY1" fmla="*/ 1133811 h 1133811"/>
                <a:gd name="connsiteX0" fmla="*/ 398446 w 398446"/>
                <a:gd name="connsiteY0" fmla="*/ 0 h 1235411"/>
                <a:gd name="connsiteX1" fmla="*/ 376 w 398446"/>
                <a:gd name="connsiteY1" fmla="*/ 1235411 h 1235411"/>
                <a:gd name="connsiteX0" fmla="*/ 398357 w 398357"/>
                <a:gd name="connsiteY0" fmla="*/ 0 h 1235411"/>
                <a:gd name="connsiteX1" fmla="*/ 287 w 398357"/>
                <a:gd name="connsiteY1" fmla="*/ 1235411 h 1235411"/>
                <a:gd name="connsiteX0" fmla="*/ 417384 w 417384"/>
                <a:gd name="connsiteY0" fmla="*/ 0 h 1229061"/>
                <a:gd name="connsiteX1" fmla="*/ 264 w 417384"/>
                <a:gd name="connsiteY1" fmla="*/ 1229061 h 122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384" h="1229061">
                  <a:moveTo>
                    <a:pt x="417384" y="0"/>
                  </a:moveTo>
                  <a:cubicBezTo>
                    <a:pt x="212970" y="237396"/>
                    <a:pt x="-8700" y="767379"/>
                    <a:pt x="264" y="1229061"/>
                  </a:cubicBezTo>
                </a:path>
              </a:pathLst>
            </a:custGeom>
            <a:ln w="1905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8" name="Forma libre 97"/>
            <p:cNvSpPr/>
            <p:nvPr/>
          </p:nvSpPr>
          <p:spPr>
            <a:xfrm flipH="1">
              <a:off x="8081363" y="2717170"/>
              <a:ext cx="1581573" cy="421994"/>
            </a:xfrm>
            <a:custGeom>
              <a:avLst/>
              <a:gdLst>
                <a:gd name="connsiteX0" fmla="*/ 295835 w 295835"/>
                <a:gd name="connsiteY0" fmla="*/ 0 h 1183341"/>
                <a:gd name="connsiteX1" fmla="*/ 0 w 295835"/>
                <a:gd name="connsiteY1" fmla="*/ 1183341 h 1183341"/>
                <a:gd name="connsiteX0" fmla="*/ 295835 w 295835"/>
                <a:gd name="connsiteY0" fmla="*/ 0 h 1183341"/>
                <a:gd name="connsiteX1" fmla="*/ 26894 w 295835"/>
                <a:gd name="connsiteY1" fmla="*/ 551330 h 1183341"/>
                <a:gd name="connsiteX2" fmla="*/ 0 w 295835"/>
                <a:gd name="connsiteY2" fmla="*/ 1183341 h 1183341"/>
                <a:gd name="connsiteX0" fmla="*/ 295835 w 295835"/>
                <a:gd name="connsiteY0" fmla="*/ 0 h 1183341"/>
                <a:gd name="connsiteX1" fmla="*/ 0 w 295835"/>
                <a:gd name="connsiteY1" fmla="*/ 1183341 h 1183341"/>
                <a:gd name="connsiteX0" fmla="*/ 295835 w 295835"/>
                <a:gd name="connsiteY0" fmla="*/ 0 h 1183341"/>
                <a:gd name="connsiteX1" fmla="*/ 0 w 295835"/>
                <a:gd name="connsiteY1" fmla="*/ 1183341 h 1183341"/>
                <a:gd name="connsiteX0" fmla="*/ 296876 w 296876"/>
                <a:gd name="connsiteY0" fmla="*/ 0 h 1183341"/>
                <a:gd name="connsiteX1" fmla="*/ 1041 w 296876"/>
                <a:gd name="connsiteY1" fmla="*/ 1183341 h 1183341"/>
                <a:gd name="connsiteX0" fmla="*/ 623654 w 623654"/>
                <a:gd name="connsiteY0" fmla="*/ 0 h 1229061"/>
                <a:gd name="connsiteX1" fmla="*/ 159 w 623654"/>
                <a:gd name="connsiteY1" fmla="*/ 1229061 h 1229061"/>
                <a:gd name="connsiteX0" fmla="*/ 623721 w 623721"/>
                <a:gd name="connsiteY0" fmla="*/ 0 h 1229061"/>
                <a:gd name="connsiteX1" fmla="*/ 226 w 623721"/>
                <a:gd name="connsiteY1" fmla="*/ 1229061 h 1229061"/>
                <a:gd name="connsiteX0" fmla="*/ 1407323 w 1407323"/>
                <a:gd name="connsiteY0" fmla="*/ 324614 h 375224"/>
                <a:gd name="connsiteX1" fmla="*/ 57 w 1407323"/>
                <a:gd name="connsiteY1" fmla="*/ 131275 h 375224"/>
                <a:gd name="connsiteX0" fmla="*/ 1407322 w 1407322"/>
                <a:gd name="connsiteY0" fmla="*/ 392169 h 392169"/>
                <a:gd name="connsiteX1" fmla="*/ 56 w 1407322"/>
                <a:gd name="connsiteY1" fmla="*/ 198830 h 392169"/>
                <a:gd name="connsiteX0" fmla="*/ 1407266 w 1407266"/>
                <a:gd name="connsiteY0" fmla="*/ 254236 h 254236"/>
                <a:gd name="connsiteX1" fmla="*/ 0 w 1407266"/>
                <a:gd name="connsiteY1" fmla="*/ 60897 h 254236"/>
                <a:gd name="connsiteX0" fmla="*/ 1407266 w 1407266"/>
                <a:gd name="connsiteY0" fmla="*/ 218033 h 218033"/>
                <a:gd name="connsiteX1" fmla="*/ 0 w 1407266"/>
                <a:gd name="connsiteY1" fmla="*/ 24694 h 218033"/>
                <a:gd name="connsiteX0" fmla="*/ 1376786 w 1376786"/>
                <a:gd name="connsiteY0" fmla="*/ 251138 h 251138"/>
                <a:gd name="connsiteX1" fmla="*/ 0 w 1376786"/>
                <a:gd name="connsiteY1" fmla="*/ 19699 h 251138"/>
                <a:gd name="connsiteX0" fmla="*/ 1376786 w 1376786"/>
                <a:gd name="connsiteY0" fmla="*/ 249061 h 249061"/>
                <a:gd name="connsiteX1" fmla="*/ 0 w 1376786"/>
                <a:gd name="connsiteY1" fmla="*/ 17622 h 249061"/>
                <a:gd name="connsiteX0" fmla="*/ 1376786 w 1376786"/>
                <a:gd name="connsiteY0" fmla="*/ 243897 h 243897"/>
                <a:gd name="connsiteX1" fmla="*/ 0 w 1376786"/>
                <a:gd name="connsiteY1" fmla="*/ 12458 h 243897"/>
                <a:gd name="connsiteX0" fmla="*/ 1391073 w 1391073"/>
                <a:gd name="connsiteY0" fmla="*/ 225817 h 225817"/>
                <a:gd name="connsiteX1" fmla="*/ 0 w 1391073"/>
                <a:gd name="connsiteY1" fmla="*/ 13428 h 225817"/>
                <a:gd name="connsiteX0" fmla="*/ 1400598 w 1400598"/>
                <a:gd name="connsiteY0" fmla="*/ 212360 h 212360"/>
                <a:gd name="connsiteX1" fmla="*/ 0 w 1400598"/>
                <a:gd name="connsiteY1" fmla="*/ 14258 h 212360"/>
                <a:gd name="connsiteX0" fmla="*/ 1422823 w 1422823"/>
                <a:gd name="connsiteY0" fmla="*/ 194584 h 194584"/>
                <a:gd name="connsiteX1" fmla="*/ 0 w 1422823"/>
                <a:gd name="connsiteY1" fmla="*/ 15532 h 194584"/>
                <a:gd name="connsiteX0" fmla="*/ 1581573 w 1581573"/>
                <a:gd name="connsiteY0" fmla="*/ 427576 h 427576"/>
                <a:gd name="connsiteX1" fmla="*/ 0 w 1581573"/>
                <a:gd name="connsiteY1" fmla="*/ 7224 h 427576"/>
                <a:gd name="connsiteX0" fmla="*/ 1581573 w 1581573"/>
                <a:gd name="connsiteY0" fmla="*/ 420352 h 420352"/>
                <a:gd name="connsiteX1" fmla="*/ 0 w 1581573"/>
                <a:gd name="connsiteY1" fmla="*/ 0 h 420352"/>
                <a:gd name="connsiteX0" fmla="*/ 1581573 w 1581573"/>
                <a:gd name="connsiteY0" fmla="*/ 420352 h 420352"/>
                <a:gd name="connsiteX1" fmla="*/ 0 w 1581573"/>
                <a:gd name="connsiteY1" fmla="*/ 0 h 420352"/>
                <a:gd name="connsiteX0" fmla="*/ 1581573 w 1581573"/>
                <a:gd name="connsiteY0" fmla="*/ 420352 h 420352"/>
                <a:gd name="connsiteX1" fmla="*/ 0 w 1581573"/>
                <a:gd name="connsiteY1" fmla="*/ 0 h 420352"/>
                <a:gd name="connsiteX0" fmla="*/ 1581573 w 1581573"/>
                <a:gd name="connsiteY0" fmla="*/ 422099 h 422099"/>
                <a:gd name="connsiteX1" fmla="*/ 0 w 1581573"/>
                <a:gd name="connsiteY1" fmla="*/ 1747 h 422099"/>
                <a:gd name="connsiteX0" fmla="*/ 1581573 w 1581573"/>
                <a:gd name="connsiteY0" fmla="*/ 421741 h 421741"/>
                <a:gd name="connsiteX1" fmla="*/ 0 w 1581573"/>
                <a:gd name="connsiteY1" fmla="*/ 1389 h 421741"/>
                <a:gd name="connsiteX0" fmla="*/ 1581573 w 1581573"/>
                <a:gd name="connsiteY0" fmla="*/ 421994 h 421994"/>
                <a:gd name="connsiteX1" fmla="*/ 0 w 1581573"/>
                <a:gd name="connsiteY1" fmla="*/ 1642 h 42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1573" h="421994">
                  <a:moveTo>
                    <a:pt x="1581573" y="421994"/>
                  </a:moveTo>
                  <a:cubicBezTo>
                    <a:pt x="1239046" y="163138"/>
                    <a:pt x="590476" y="-19350"/>
                    <a:pt x="0" y="1642"/>
                  </a:cubicBezTo>
                </a:path>
              </a:pathLst>
            </a:custGeom>
            <a:ln w="1905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450239" y="249368"/>
            <a:ext cx="92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err="1" smtClean="0">
                <a:solidFill>
                  <a:srgbClr val="FF0000"/>
                </a:solidFill>
                <a:latin typeface="Mistral" panose="03090702030407020403" pitchFamily="66" charset="0"/>
              </a:rPr>
              <a:t>Weak</a:t>
            </a:r>
            <a:r>
              <a:rPr lang="es-ES" sz="6000" smtClean="0">
                <a:solidFill>
                  <a:srgbClr val="FF0000"/>
                </a:solidFill>
                <a:latin typeface="Mistral" panose="03090702030407020403" pitchFamily="66" charset="0"/>
              </a:rPr>
              <a:t> </a:t>
            </a:r>
            <a:r>
              <a:rPr lang="es-ES" sz="6000" err="1" smtClean="0">
                <a:solidFill>
                  <a:srgbClr val="FF0000"/>
                </a:solidFill>
                <a:latin typeface="Mistral" panose="03090702030407020403" pitchFamily="66" charset="0"/>
              </a:rPr>
              <a:t>Coupling</a:t>
            </a:r>
            <a:r>
              <a:rPr lang="es-ES" sz="6000" smtClean="0">
                <a:solidFill>
                  <a:srgbClr val="FF0000"/>
                </a:solidFill>
                <a:latin typeface="Mistral" panose="03090702030407020403" pitchFamily="66" charset="0"/>
              </a:rPr>
              <a:t> </a:t>
            </a:r>
            <a:r>
              <a:rPr lang="es-ES" sz="4800" err="1" smtClean="0"/>
              <a:t>Approximation</a:t>
            </a:r>
            <a:endParaRPr lang="es-ES" sz="4800"/>
          </a:p>
        </p:txBody>
      </p:sp>
      <p:sp>
        <p:nvSpPr>
          <p:cNvPr id="27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217234" cy="365125"/>
          </a:xfrm>
        </p:spPr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Marcador de número de diapositiva 27"/>
          <p:cNvSpPr>
            <a:spLocks noGrp="1"/>
          </p:cNvSpPr>
          <p:nvPr>
            <p:ph type="sldNum" sz="quarter" idx="12"/>
          </p:nvPr>
        </p:nvSpPr>
        <p:spPr>
          <a:xfrm>
            <a:off x="9169400" y="6356349"/>
            <a:ext cx="2743200" cy="365125"/>
          </a:xfrm>
        </p:spPr>
        <p:txBody>
          <a:bodyPr/>
          <a:lstStyle/>
          <a:p>
            <a:fld id="{E384D467-9DCC-4F9F-A61E-72BD3BD2CD30}" type="slidenum">
              <a:rPr lang="es-ES" sz="2000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ES" sz="20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-699247" y="1390212"/>
            <a:ext cx="13406717" cy="10593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C000"/>
                </a:solidFill>
              </a:rPr>
              <a:t>Correlation</a:t>
            </a:r>
            <a:r>
              <a:rPr lang="es-ES" sz="2800">
                <a:solidFill>
                  <a:srgbClr val="FFC000"/>
                </a:solidFill>
              </a:rPr>
              <a:t> </a:t>
            </a:r>
            <a:r>
              <a:rPr lang="es-ES" sz="2800" err="1">
                <a:solidFill>
                  <a:srgbClr val="FFC000"/>
                </a:solidFill>
              </a:rPr>
              <a:t>between</a:t>
            </a:r>
            <a:r>
              <a:rPr lang="es-ES" sz="2800">
                <a:solidFill>
                  <a:srgbClr val="FFC000"/>
                </a:solidFill>
              </a:rPr>
              <a:t> </a:t>
            </a:r>
            <a:r>
              <a:rPr lang="es-ES" sz="2800" err="1">
                <a:solidFill>
                  <a:srgbClr val="FFC000"/>
                </a:solidFill>
              </a:rPr>
              <a:t>particles</a:t>
            </a:r>
            <a:r>
              <a:rPr lang="es-ES" sz="2800">
                <a:solidFill>
                  <a:prstClr val="white"/>
                </a:solidFill>
              </a:rPr>
              <a:t> </a:t>
            </a:r>
            <a:r>
              <a:rPr lang="es-ES" sz="2800" err="1">
                <a:solidFill>
                  <a:prstClr val="white"/>
                </a:solidFill>
              </a:rPr>
              <a:t>is</a:t>
            </a:r>
            <a:r>
              <a:rPr lang="es-ES" sz="2800">
                <a:solidFill>
                  <a:prstClr val="white"/>
                </a:solidFill>
              </a:rPr>
              <a:t> </a:t>
            </a:r>
            <a:r>
              <a:rPr lang="es-ES" sz="2800" err="1">
                <a:solidFill>
                  <a:prstClr val="white"/>
                </a:solidFill>
              </a:rPr>
              <a:t>reduced</a:t>
            </a:r>
            <a:r>
              <a:rPr lang="es-ES" sz="2800">
                <a:solidFill>
                  <a:prstClr val="white"/>
                </a:solidFill>
              </a:rPr>
              <a:t> to a </a:t>
            </a:r>
            <a:r>
              <a:rPr lang="es-ES" sz="2800" err="1">
                <a:solidFill>
                  <a:prstClr val="white"/>
                </a:solidFill>
              </a:rPr>
              <a:t>narrow</a:t>
            </a:r>
            <a:r>
              <a:rPr lang="es-ES" sz="2800">
                <a:solidFill>
                  <a:prstClr val="white"/>
                </a:solidFill>
              </a:rPr>
              <a:t> </a:t>
            </a:r>
            <a:r>
              <a:rPr lang="es-ES" sz="2800" err="1">
                <a:solidFill>
                  <a:prstClr val="white"/>
                </a:solidFill>
              </a:rPr>
              <a:t>spatial</a:t>
            </a:r>
            <a:r>
              <a:rPr lang="es-ES" sz="2800">
                <a:solidFill>
                  <a:prstClr val="white"/>
                </a:solidFill>
              </a:rPr>
              <a:t> región  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59" y="1484517"/>
            <a:ext cx="534699" cy="870757"/>
          </a:xfrm>
          <a:prstGeom prst="rect">
            <a:avLst/>
          </a:prstGeom>
        </p:spPr>
      </p:pic>
      <p:cxnSp>
        <p:nvCxnSpPr>
          <p:cNvPr id="34" name="Conector recto 33"/>
          <p:cNvCxnSpPr/>
          <p:nvPr/>
        </p:nvCxnSpPr>
        <p:spPr>
          <a:xfrm>
            <a:off x="987795" y="2183208"/>
            <a:ext cx="4540169" cy="2838"/>
          </a:xfrm>
          <a:prstGeom prst="line">
            <a:avLst/>
          </a:prstGeom>
          <a:ln w="41275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3055434" y="2183208"/>
            <a:ext cx="0" cy="533751"/>
          </a:xfrm>
          <a:prstGeom prst="line">
            <a:avLst/>
          </a:prstGeom>
          <a:ln w="25400">
            <a:solidFill>
              <a:srgbClr val="FFC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749877" y="2771337"/>
            <a:ext cx="540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prstClr val="black"/>
                </a:solidFill>
                <a:latin typeface="Mistral" panose="03090702030407020403" pitchFamily="66" charset="0"/>
              </a:rPr>
              <a:t>Collision </a:t>
            </a:r>
            <a:r>
              <a:rPr lang="en-US" sz="2800">
                <a:solidFill>
                  <a:prstClr val="black"/>
                </a:solidFill>
              </a:rPr>
              <a:t>(extended version)</a:t>
            </a:r>
            <a:endParaRPr lang="en-US" sz="2800">
              <a:solidFill>
                <a:prstClr val="black"/>
              </a:solidFill>
              <a:latin typeface="Mistral" panose="03090702030407020403" pitchFamily="66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1331779" y="4696394"/>
            <a:ext cx="3378062" cy="6582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ángulo 62"/>
          <p:cNvSpPr/>
          <p:nvPr/>
        </p:nvSpPr>
        <p:spPr>
          <a:xfrm>
            <a:off x="1331779" y="3952393"/>
            <a:ext cx="3378062" cy="65822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1447568" y="4066366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</a:rPr>
              <a:t>Binary collisions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1447568" y="4794674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</a:rPr>
              <a:t>Multiple collisions</a:t>
            </a:r>
          </a:p>
        </p:txBody>
      </p:sp>
      <p:sp>
        <p:nvSpPr>
          <p:cNvPr id="62" name="Rectángulo 61"/>
          <p:cNvSpPr/>
          <p:nvPr/>
        </p:nvSpPr>
        <p:spPr>
          <a:xfrm>
            <a:off x="1332148" y="3929821"/>
            <a:ext cx="3386694" cy="696314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38" name="Conector recto 12"/>
          <p:cNvCxnSpPr/>
          <p:nvPr/>
        </p:nvCxnSpPr>
        <p:spPr>
          <a:xfrm rot="16200000" flipH="1">
            <a:off x="833299" y="3798719"/>
            <a:ext cx="708960" cy="288000"/>
          </a:xfrm>
          <a:prstGeom prst="bentConnector3">
            <a:avLst>
              <a:gd name="adj1" fmla="val 100838"/>
            </a:avLst>
          </a:prstGeom>
          <a:ln w="25400">
            <a:solidFill>
              <a:schemeClr val="tx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12"/>
          <p:cNvCxnSpPr/>
          <p:nvPr/>
        </p:nvCxnSpPr>
        <p:spPr>
          <a:xfrm rot="16200000" flipH="1">
            <a:off x="833299" y="4527028"/>
            <a:ext cx="708960" cy="288000"/>
          </a:xfrm>
          <a:prstGeom prst="bentConnector3">
            <a:avLst>
              <a:gd name="adj1" fmla="val 100838"/>
            </a:avLst>
          </a:prstGeom>
          <a:ln w="25400">
            <a:solidFill>
              <a:schemeClr val="tx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 flipV="1">
            <a:off x="9603613" y="2799570"/>
            <a:ext cx="146944" cy="2120224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/>
          <p:cNvCxnSpPr/>
          <p:nvPr/>
        </p:nvCxnSpPr>
        <p:spPr>
          <a:xfrm flipV="1">
            <a:off x="7371440" y="4919792"/>
            <a:ext cx="2232173" cy="49907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Imagen 76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947" y="4597427"/>
            <a:ext cx="588265" cy="612649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16" y="4268043"/>
            <a:ext cx="588265" cy="612649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10" y="4866681"/>
            <a:ext cx="588265" cy="612649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072" y="4985739"/>
            <a:ext cx="588265" cy="612649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682" y="3981269"/>
            <a:ext cx="588265" cy="612649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505" y="5684106"/>
            <a:ext cx="588265" cy="612649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480" y="5377781"/>
            <a:ext cx="588265" cy="612649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148" y="3984778"/>
            <a:ext cx="588265" cy="612649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934" y="3604515"/>
            <a:ext cx="588265" cy="612649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55" y="3128243"/>
            <a:ext cx="588265" cy="612649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398" y="4965269"/>
            <a:ext cx="588265" cy="612649"/>
          </a:xfrm>
          <a:prstGeom prst="rect">
            <a:avLst/>
          </a:prstGeom>
        </p:spPr>
      </p:pic>
      <p:cxnSp>
        <p:nvCxnSpPr>
          <p:cNvPr id="88" name="Conector recto 87"/>
          <p:cNvCxnSpPr/>
          <p:nvPr/>
        </p:nvCxnSpPr>
        <p:spPr>
          <a:xfrm flipV="1">
            <a:off x="7357263" y="4880692"/>
            <a:ext cx="613951" cy="29878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/>
          <p:cNvCxnSpPr/>
          <p:nvPr/>
        </p:nvCxnSpPr>
        <p:spPr>
          <a:xfrm>
            <a:off x="7964348" y="4882139"/>
            <a:ext cx="819407" cy="62606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/>
          <p:cNvCxnSpPr/>
          <p:nvPr/>
        </p:nvCxnSpPr>
        <p:spPr>
          <a:xfrm flipV="1">
            <a:off x="8785235" y="4761623"/>
            <a:ext cx="599969" cy="183121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/>
          <p:cNvCxnSpPr/>
          <p:nvPr/>
        </p:nvCxnSpPr>
        <p:spPr>
          <a:xfrm flipV="1">
            <a:off x="9386133" y="4217164"/>
            <a:ext cx="374695" cy="541733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/>
          <p:cNvCxnSpPr/>
          <p:nvPr/>
        </p:nvCxnSpPr>
        <p:spPr>
          <a:xfrm flipV="1">
            <a:off x="9760829" y="2799570"/>
            <a:ext cx="91383" cy="1417596"/>
          </a:xfrm>
          <a:prstGeom prst="line">
            <a:avLst/>
          </a:prstGeom>
          <a:ln w="19050" cap="rnd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Imagen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11" y="4832846"/>
            <a:ext cx="149352" cy="155448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2889813" y="5655207"/>
            <a:ext cx="5484238" cy="1391338"/>
            <a:chOff x="2889813" y="5655207"/>
            <a:chExt cx="5484238" cy="1391338"/>
          </a:xfrm>
        </p:grpSpPr>
        <p:grpSp>
          <p:nvGrpSpPr>
            <p:cNvPr id="45" name="Grupo 44"/>
            <p:cNvGrpSpPr/>
            <p:nvPr/>
          </p:nvGrpSpPr>
          <p:grpSpPr>
            <a:xfrm flipV="1">
              <a:off x="2889813" y="5655207"/>
              <a:ext cx="5484238" cy="1391338"/>
              <a:chOff x="7727959" y="-451245"/>
              <a:chExt cx="4184641" cy="1391338"/>
            </a:xfrm>
          </p:grpSpPr>
          <p:sp>
            <p:nvSpPr>
              <p:cNvPr id="46" name="Rectángulo redondeado 45"/>
              <p:cNvSpPr/>
              <p:nvPr/>
            </p:nvSpPr>
            <p:spPr>
              <a:xfrm>
                <a:off x="7727959" y="-121761"/>
                <a:ext cx="4184641" cy="1061854"/>
              </a:xfrm>
              <a:prstGeom prst="round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Rectángulo redondeado 46"/>
              <p:cNvSpPr/>
              <p:nvPr/>
            </p:nvSpPr>
            <p:spPr>
              <a:xfrm>
                <a:off x="7727959" y="-451245"/>
                <a:ext cx="4184641" cy="135106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3234418" y="5954123"/>
              <a:ext cx="4819103" cy="859976"/>
              <a:chOff x="3672568" y="5611223"/>
              <a:chExt cx="4819103" cy="859976"/>
            </a:xfrm>
          </p:grpSpPr>
          <p:sp>
            <p:nvSpPr>
              <p:cNvPr id="4" name="CuadroTexto 3"/>
              <p:cNvSpPr txBox="1"/>
              <p:nvPr/>
            </p:nvSpPr>
            <p:spPr>
              <a:xfrm>
                <a:off x="4493037" y="6009534"/>
                <a:ext cx="8803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err="1" smtClean="0"/>
                  <a:t>weak</a:t>
                </a:r>
                <a:endParaRPr lang="es-ES" sz="2400"/>
              </a:p>
            </p:txBody>
          </p:sp>
          <p:sp>
            <p:nvSpPr>
              <p:cNvPr id="43" name="CuadroTexto 42"/>
              <p:cNvSpPr txBox="1"/>
              <p:nvPr/>
            </p:nvSpPr>
            <p:spPr>
              <a:xfrm>
                <a:off x="7710688" y="6009534"/>
                <a:ext cx="7809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err="1" smtClean="0"/>
                  <a:t>hard</a:t>
                </a:r>
                <a:endParaRPr lang="es-ES" sz="2400"/>
              </a:p>
            </p:txBody>
          </p:sp>
          <p:pic>
            <p:nvPicPr>
              <p:cNvPr id="5" name="Imagen 4"/>
              <p:cNvPicPr>
                <a:picLocks noChangeAspect="1"/>
              </p:cNvPicPr>
              <p:nvPr/>
            </p:nvPicPr>
            <p:blipFill rotWithShape="1">
              <a:blip r:embed="rId6"/>
              <a:srcRect l="29056" r="25454"/>
              <a:stretch/>
            </p:blipFill>
            <p:spPr>
              <a:xfrm>
                <a:off x="3672568" y="5611223"/>
                <a:ext cx="4216662" cy="75570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859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3.125E-6 0.1101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-2.22222E-6 L 0.05859 -0.00254 L 0.12187 0.00486 L 0.17161 -0.0243 L 0.20026 -0.10185 L 0.20104 -0.29699 " pathEditMode="relative" rAng="0" ptsTypes="AAAAAA">
                                      <p:cBhvr>
                                        <p:cTn id="12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146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Francisco José Durán Olivencia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http://i.smimg.net/13/33/usain-bol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 29"/>
          <p:cNvSpPr/>
          <p:nvPr/>
        </p:nvSpPr>
        <p:spPr>
          <a:xfrm>
            <a:off x="5274973" y="4571156"/>
            <a:ext cx="7122866" cy="161374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4"/>
          <a:srcRect l="27034" r="26814"/>
          <a:stretch/>
        </p:blipFill>
        <p:spPr>
          <a:xfrm>
            <a:off x="5491918" y="5009814"/>
            <a:ext cx="6502376" cy="666915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9477674" y="5632325"/>
            <a:ext cx="260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err="1">
                <a:solidFill>
                  <a:prstClr val="black"/>
                </a:solidFill>
                <a:latin typeface="Mistral" panose="03090702030407020403" pitchFamily="66" charset="0"/>
              </a:rPr>
              <a:t>Collision</a:t>
            </a:r>
            <a:r>
              <a:rPr lang="es-ES" sz="2800">
                <a:solidFill>
                  <a:prstClr val="black"/>
                </a:solidFill>
                <a:latin typeface="Mistral" panose="03090702030407020403" pitchFamily="66" charset="0"/>
              </a:rPr>
              <a:t> </a:t>
            </a:r>
            <a:r>
              <a:rPr lang="es-ES" sz="2000" err="1">
                <a:solidFill>
                  <a:prstClr val="black">
                    <a:lumMod val="75000"/>
                    <a:lumOff val="25000"/>
                  </a:prstClr>
                </a:solidFill>
              </a:rPr>
              <a:t>frequency</a:t>
            </a:r>
            <a:endParaRPr lang="es-ES" sz="20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4" name="Marcador de número de diapositiva 27"/>
          <p:cNvSpPr>
            <a:spLocks noGrp="1"/>
          </p:cNvSpPr>
          <p:nvPr>
            <p:ph type="sldNum" sz="quarter" idx="12"/>
          </p:nvPr>
        </p:nvSpPr>
        <p:spPr>
          <a:xfrm>
            <a:off x="9169400" y="6356349"/>
            <a:ext cx="2743200" cy="365125"/>
          </a:xfrm>
        </p:spPr>
        <p:txBody>
          <a:bodyPr/>
          <a:lstStyle/>
          <a:p>
            <a:fld id="{BA2CAE35-6442-4980-8D72-375BAB45362E}" type="slidenum">
              <a:rPr lang="es-ES" sz="2000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s-ES" sz="20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957574" y="464457"/>
            <a:ext cx="1804597" cy="296454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5" name="Grupo 44"/>
          <p:cNvGrpSpPr/>
          <p:nvPr/>
        </p:nvGrpSpPr>
        <p:grpSpPr>
          <a:xfrm>
            <a:off x="5762170" y="2361414"/>
            <a:ext cx="6717408" cy="769441"/>
            <a:chOff x="5762170" y="380214"/>
            <a:chExt cx="6717408" cy="769441"/>
          </a:xfrm>
        </p:grpSpPr>
        <p:sp>
          <p:nvSpPr>
            <p:cNvPr id="38" name="Pentágono 37"/>
            <p:cNvSpPr/>
            <p:nvPr/>
          </p:nvSpPr>
          <p:spPr>
            <a:xfrm>
              <a:off x="7615736" y="450372"/>
              <a:ext cx="4467664" cy="62912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>
                <a:solidFill>
                  <a:schemeClr val="tx1"/>
                </a:solidFill>
              </a:endParaRPr>
            </a:p>
          </p:txBody>
        </p:sp>
        <p:grpSp>
          <p:nvGrpSpPr>
            <p:cNvPr id="37" name="Grupo 36"/>
            <p:cNvGrpSpPr/>
            <p:nvPr/>
          </p:nvGrpSpPr>
          <p:grpSpPr>
            <a:xfrm>
              <a:off x="5762170" y="380214"/>
              <a:ext cx="6717408" cy="769441"/>
              <a:chOff x="5762170" y="380214"/>
              <a:chExt cx="6717408" cy="769441"/>
            </a:xfrm>
          </p:grpSpPr>
          <p:sp>
            <p:nvSpPr>
              <p:cNvPr id="23" name="Pentágono 22"/>
              <p:cNvSpPr/>
              <p:nvPr/>
            </p:nvSpPr>
            <p:spPr>
              <a:xfrm>
                <a:off x="5762170" y="450372"/>
                <a:ext cx="2260927" cy="629127"/>
              </a:xfrm>
              <a:prstGeom prst="homePlat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dirty="0" smtClean="0">
                    <a:solidFill>
                      <a:schemeClr val="tx1"/>
                    </a:solidFill>
                  </a:rPr>
                  <a:t>A </a:t>
                </a:r>
                <a:r>
                  <a:rPr lang="es-ES" sz="2400" dirty="0" err="1" smtClean="0">
                    <a:solidFill>
                      <a:schemeClr val="tx1"/>
                    </a:solidFill>
                  </a:rPr>
                  <a:t>rare</a:t>
                </a:r>
                <a:r>
                  <a:rPr lang="es-E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" sz="2400" dirty="0" err="1" smtClean="0">
                    <a:solidFill>
                      <a:schemeClr val="tx1"/>
                    </a:solidFill>
                  </a:rPr>
                  <a:t>event</a:t>
                </a:r>
                <a:endParaRPr lang="es-E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8067448" y="380214"/>
                <a:ext cx="441213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>
                    <a:solidFill>
                      <a:schemeClr val="bg1">
                        <a:lumMod val="50000"/>
                      </a:schemeClr>
                    </a:solidFill>
                    <a:latin typeface="Mistral" panose="03090702030407020403" pitchFamily="66" charset="0"/>
                  </a:rPr>
                  <a:t>Accumulative</a:t>
                </a:r>
                <a:r>
                  <a:rPr lang="en-US" sz="3200"/>
                  <a:t> Effect</a:t>
                </a:r>
              </a:p>
            </p:txBody>
          </p:sp>
        </p:grpSp>
      </p:grpSp>
      <p:sp>
        <p:nvSpPr>
          <p:cNvPr id="39" name="Rectángulo 38"/>
          <p:cNvSpPr/>
          <p:nvPr/>
        </p:nvSpPr>
        <p:spPr>
          <a:xfrm>
            <a:off x="327651" y="213632"/>
            <a:ext cx="2642044" cy="60061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4" name="Grupo 43"/>
          <p:cNvGrpSpPr/>
          <p:nvPr/>
        </p:nvGrpSpPr>
        <p:grpSpPr>
          <a:xfrm>
            <a:off x="2982231" y="3436746"/>
            <a:ext cx="9497347" cy="769441"/>
            <a:chOff x="2982231" y="2446146"/>
            <a:chExt cx="9497347" cy="769441"/>
          </a:xfrm>
        </p:grpSpPr>
        <p:sp>
          <p:nvSpPr>
            <p:cNvPr id="42" name="Pentágono 41"/>
            <p:cNvSpPr/>
            <p:nvPr/>
          </p:nvSpPr>
          <p:spPr>
            <a:xfrm>
              <a:off x="7615736" y="2529004"/>
              <a:ext cx="4467664" cy="62912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>
                <a:solidFill>
                  <a:schemeClr val="tx1"/>
                </a:solidFill>
              </a:endParaRPr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2982231" y="2446146"/>
              <a:ext cx="9497347" cy="769441"/>
              <a:chOff x="2982231" y="2084196"/>
              <a:chExt cx="9497347" cy="769441"/>
            </a:xfrm>
          </p:grpSpPr>
          <p:sp>
            <p:nvSpPr>
              <p:cNvPr id="43" name="CuadroTexto 42"/>
              <p:cNvSpPr txBox="1"/>
              <p:nvPr/>
            </p:nvSpPr>
            <p:spPr>
              <a:xfrm>
                <a:off x="8067448" y="2084196"/>
                <a:ext cx="441213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latin typeface="Mistral" panose="03090702030407020403" pitchFamily="66" charset="0"/>
                  </a:rPr>
                  <a:t>Binary</a:t>
                </a:r>
                <a:r>
                  <a:rPr lang="en-US" sz="3200" smtClean="0"/>
                  <a:t> Collision</a:t>
                </a:r>
                <a:endParaRPr lang="en-US" sz="3200"/>
              </a:p>
            </p:txBody>
          </p:sp>
          <p:sp>
            <p:nvSpPr>
              <p:cNvPr id="40" name="Pentágono 39"/>
              <p:cNvSpPr/>
              <p:nvPr/>
            </p:nvSpPr>
            <p:spPr>
              <a:xfrm>
                <a:off x="2982231" y="2164871"/>
                <a:ext cx="5015793" cy="629127"/>
              </a:xfrm>
              <a:prstGeom prst="homePlat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err="1" smtClean="0">
                    <a:solidFill>
                      <a:schemeClr val="bg1"/>
                    </a:solidFill>
                  </a:rPr>
                  <a:t>The</a:t>
                </a:r>
                <a:r>
                  <a:rPr lang="es-ES" sz="2400" smtClean="0">
                    <a:solidFill>
                      <a:schemeClr val="bg1"/>
                    </a:solidFill>
                  </a:rPr>
                  <a:t>  </a:t>
                </a:r>
                <a:r>
                  <a:rPr lang="es-ES" sz="2400" err="1" smtClean="0">
                    <a:solidFill>
                      <a:schemeClr val="bg1"/>
                    </a:solidFill>
                  </a:rPr>
                  <a:t>most</a:t>
                </a:r>
                <a:r>
                  <a:rPr lang="es-ES" sz="2400" smtClean="0">
                    <a:solidFill>
                      <a:schemeClr val="bg1"/>
                    </a:solidFill>
                  </a:rPr>
                  <a:t> </a:t>
                </a:r>
                <a:r>
                  <a:rPr lang="es-ES" sz="2400" err="1" smtClean="0">
                    <a:solidFill>
                      <a:schemeClr val="bg1"/>
                    </a:solidFill>
                  </a:rPr>
                  <a:t>likely</a:t>
                </a:r>
                <a:r>
                  <a:rPr lang="es-ES" sz="2400" smtClean="0">
                    <a:solidFill>
                      <a:schemeClr val="bg1"/>
                    </a:solidFill>
                  </a:rPr>
                  <a:t> </a:t>
                </a:r>
                <a:r>
                  <a:rPr lang="es-ES" sz="2400" err="1" smtClean="0">
                    <a:solidFill>
                      <a:schemeClr val="bg1"/>
                    </a:solidFill>
                  </a:rPr>
                  <a:t>event</a:t>
                </a:r>
                <a:endParaRPr lang="es-ES" sz="2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" name="CuadroTexto 45"/>
          <p:cNvSpPr txBox="1"/>
          <p:nvPr/>
        </p:nvSpPr>
        <p:spPr>
          <a:xfrm>
            <a:off x="7031627" y="175108"/>
            <a:ext cx="46810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err="1" smtClean="0">
                <a:solidFill>
                  <a:schemeClr val="bg1">
                    <a:lumMod val="50000"/>
                  </a:schemeClr>
                </a:solidFill>
                <a:latin typeface="Mistral" panose="03090702030407020403" pitchFamily="66" charset="0"/>
              </a:rPr>
              <a:t>Weakly</a:t>
            </a:r>
            <a:r>
              <a:rPr lang="es-ES" smtClean="0"/>
              <a:t> </a:t>
            </a:r>
            <a:r>
              <a:rPr lang="es-ES" sz="3600" err="1" smtClean="0"/>
              <a:t>Ionized</a:t>
            </a:r>
            <a:r>
              <a:rPr lang="es-ES" sz="3600" smtClean="0"/>
              <a:t> Gases</a:t>
            </a:r>
            <a:endParaRPr lang="es-ES" sz="3600"/>
          </a:p>
        </p:txBody>
      </p:sp>
      <p:sp>
        <p:nvSpPr>
          <p:cNvPr id="48" name="Rectángulo 47"/>
          <p:cNvSpPr/>
          <p:nvPr/>
        </p:nvSpPr>
        <p:spPr>
          <a:xfrm>
            <a:off x="7528112" y="1270295"/>
            <a:ext cx="4860000" cy="77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152" y="1260929"/>
            <a:ext cx="1083342" cy="1068691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6"/>
          <a:srcRect l="40655" r="40303"/>
          <a:stretch/>
        </p:blipFill>
        <p:spPr>
          <a:xfrm>
            <a:off x="8713223" y="1377668"/>
            <a:ext cx="2489778" cy="630722"/>
          </a:xfrm>
          <a:prstGeom prst="rect">
            <a:avLst/>
          </a:prstGeom>
        </p:spPr>
      </p:pic>
      <p:sp>
        <p:nvSpPr>
          <p:cNvPr id="26" name="Marcador de pie de página 1"/>
          <p:cNvSpPr txBox="1">
            <a:spLocks/>
          </p:cNvSpPr>
          <p:nvPr/>
        </p:nvSpPr>
        <p:spPr>
          <a:xfrm>
            <a:off x="0" y="6356350"/>
            <a:ext cx="22172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>
                <a:solidFill>
                  <a:schemeClr val="bg1"/>
                </a:solidFill>
              </a:rPr>
              <a:t>F.J. Durán-Olivencia</a:t>
            </a:r>
            <a:endParaRPr 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815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Elipse 58"/>
          <p:cNvSpPr/>
          <p:nvPr/>
        </p:nvSpPr>
        <p:spPr>
          <a:xfrm>
            <a:off x="1681266" y="4538425"/>
            <a:ext cx="903249" cy="96148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05" name="Rectángulo 4104"/>
          <p:cNvSpPr/>
          <p:nvPr/>
        </p:nvSpPr>
        <p:spPr>
          <a:xfrm>
            <a:off x="-194657" y="1652859"/>
            <a:ext cx="6094608" cy="152352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50" y="1"/>
            <a:ext cx="6203950" cy="685800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F7D4-0A47-41A3-91AA-B7801C63A685}" type="slidenum">
              <a:rPr lang="es-ES" smtClean="0">
                <a:solidFill>
                  <a:srgbClr val="ED7D31">
                    <a:lumMod val="50000"/>
                  </a:srgbClr>
                </a:solidFill>
              </a:rPr>
              <a:pPr/>
              <a:t>9</a:t>
            </a:fld>
            <a:endParaRPr lang="es-ES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626"/>
            <a:ext cx="5988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err="1">
                <a:ln w="0"/>
                <a:solidFill>
                  <a:schemeClr val="bg1">
                    <a:lumMod val="50000"/>
                  </a:schemeClr>
                </a:solidFill>
                <a:effectLst/>
                <a:latin typeface="Mistral" panose="03090702030407020403" pitchFamily="66" charset="0"/>
              </a:rPr>
              <a:t>Weak</a:t>
            </a:r>
            <a:r>
              <a:rPr lang="es-ES" sz="6000">
                <a:ln w="0"/>
                <a:solidFill>
                  <a:prstClr val="white"/>
                </a:solidFill>
                <a:effectLst/>
                <a:latin typeface="Mistral" panose="03090702030407020403" pitchFamily="66" charset="0"/>
              </a:rPr>
              <a:t> </a:t>
            </a:r>
            <a:r>
              <a:rPr lang="es-ES" sz="6000" err="1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Coupling</a:t>
            </a:r>
            <a:r>
              <a:rPr lang="es-ES" sz="6000">
                <a:ln w="0"/>
                <a:solidFill>
                  <a:prstClr val="black"/>
                </a:solidFill>
                <a:effectLst/>
                <a:latin typeface="Mistral" panose="03090702030407020403" pitchFamily="66" charset="0"/>
              </a:rPr>
              <a:t> </a:t>
            </a:r>
            <a:r>
              <a:rPr lang="es-ES" sz="3600" err="1">
                <a:ln w="0"/>
                <a:effectLst/>
              </a:rPr>
              <a:t>Approx</a:t>
            </a:r>
            <a:r>
              <a:rPr lang="es-ES" sz="3600">
                <a:ln w="0"/>
                <a:effectLst/>
              </a:rPr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-48399" y="1003491"/>
            <a:ext cx="5018049" cy="4987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ln w="0"/>
                <a:solidFill>
                  <a:prstClr val="black"/>
                </a:solidFill>
              </a:rPr>
              <a:t>Local </a:t>
            </a:r>
            <a:r>
              <a:rPr lang="es-ES" sz="2400" b="1" err="1">
                <a:ln w="0"/>
                <a:solidFill>
                  <a:prstClr val="black"/>
                </a:solidFill>
              </a:rPr>
              <a:t>Thermodynamic</a:t>
            </a:r>
            <a:r>
              <a:rPr lang="es-ES" sz="2400" b="1">
                <a:ln w="0"/>
                <a:solidFill>
                  <a:prstClr val="black"/>
                </a:solidFill>
              </a:rPr>
              <a:t> </a:t>
            </a:r>
            <a:r>
              <a:rPr lang="es-ES" sz="2400" b="1" err="1">
                <a:ln w="0"/>
                <a:solidFill>
                  <a:prstClr val="black"/>
                </a:solidFill>
              </a:rPr>
              <a:t>Equilibrium</a:t>
            </a:r>
            <a:endParaRPr lang="es-ES" sz="2400" b="1">
              <a:ln w="0"/>
              <a:solidFill>
                <a:prstClr val="black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7130970" y="4154109"/>
            <a:ext cx="903249" cy="96148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rma libre 14"/>
          <p:cNvSpPr/>
          <p:nvPr/>
        </p:nvSpPr>
        <p:spPr>
          <a:xfrm>
            <a:off x="922369" y="3781585"/>
            <a:ext cx="2520000" cy="2520000"/>
          </a:xfrm>
          <a:custGeom>
            <a:avLst/>
            <a:gdLst>
              <a:gd name="connsiteX0" fmla="*/ 1260000 w 2520000"/>
              <a:gd name="connsiteY0" fmla="*/ 180000 h 2520000"/>
              <a:gd name="connsiteX1" fmla="*/ 180000 w 2520000"/>
              <a:gd name="connsiteY1" fmla="*/ 1260000 h 2520000"/>
              <a:gd name="connsiteX2" fmla="*/ 1260000 w 2520000"/>
              <a:gd name="connsiteY2" fmla="*/ 2340000 h 2520000"/>
              <a:gd name="connsiteX3" fmla="*/ 2340000 w 2520000"/>
              <a:gd name="connsiteY3" fmla="*/ 1260000 h 2520000"/>
              <a:gd name="connsiteX4" fmla="*/ 1260000 w 2520000"/>
              <a:gd name="connsiteY4" fmla="*/ 180000 h 2520000"/>
              <a:gd name="connsiteX5" fmla="*/ 1260000 w 2520000"/>
              <a:gd name="connsiteY5" fmla="*/ 0 h 2520000"/>
              <a:gd name="connsiteX6" fmla="*/ 2520000 w 2520000"/>
              <a:gd name="connsiteY6" fmla="*/ 1260000 h 2520000"/>
              <a:gd name="connsiteX7" fmla="*/ 1260000 w 2520000"/>
              <a:gd name="connsiteY7" fmla="*/ 2520000 h 2520000"/>
              <a:gd name="connsiteX8" fmla="*/ 0 w 2520000"/>
              <a:gd name="connsiteY8" fmla="*/ 1260000 h 2520000"/>
              <a:gd name="connsiteX9" fmla="*/ 1260000 w 2520000"/>
              <a:gd name="connsiteY9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0000" h="2520000">
                <a:moveTo>
                  <a:pt x="1260000" y="180000"/>
                </a:moveTo>
                <a:cubicBezTo>
                  <a:pt x="663532" y="180000"/>
                  <a:pt x="180000" y="663532"/>
                  <a:pt x="180000" y="1260000"/>
                </a:cubicBezTo>
                <a:cubicBezTo>
                  <a:pt x="180000" y="1856468"/>
                  <a:pt x="663532" y="2340000"/>
                  <a:pt x="1260000" y="2340000"/>
                </a:cubicBezTo>
                <a:cubicBezTo>
                  <a:pt x="1856468" y="2340000"/>
                  <a:pt x="2340000" y="1856468"/>
                  <a:pt x="2340000" y="1260000"/>
                </a:cubicBezTo>
                <a:cubicBezTo>
                  <a:pt x="2340000" y="663532"/>
                  <a:pt x="1856468" y="180000"/>
                  <a:pt x="1260000" y="180000"/>
                </a:cubicBezTo>
                <a:close/>
                <a:moveTo>
                  <a:pt x="1260000" y="0"/>
                </a:moveTo>
                <a:cubicBezTo>
                  <a:pt x="1955879" y="0"/>
                  <a:pt x="2520000" y="564121"/>
                  <a:pt x="2520000" y="1260000"/>
                </a:cubicBezTo>
                <a:cubicBezTo>
                  <a:pt x="2520000" y="1955879"/>
                  <a:pt x="1955879" y="2520000"/>
                  <a:pt x="1260000" y="2520000"/>
                </a:cubicBezTo>
                <a:cubicBezTo>
                  <a:pt x="564121" y="2520000"/>
                  <a:pt x="0" y="1955879"/>
                  <a:pt x="0" y="1260000"/>
                </a:cubicBezTo>
                <a:cubicBezTo>
                  <a:pt x="0" y="564121"/>
                  <a:pt x="564121" y="0"/>
                  <a:pt x="126000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64" y="4006524"/>
            <a:ext cx="484235" cy="504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357" y="4344400"/>
            <a:ext cx="483940" cy="504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01" y="4941092"/>
            <a:ext cx="483940" cy="504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57" y="5371660"/>
            <a:ext cx="483940" cy="504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84" y="5445092"/>
            <a:ext cx="483940" cy="504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19" y="4932935"/>
            <a:ext cx="483940" cy="504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1" y="4672778"/>
            <a:ext cx="483940" cy="504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47" y="4036276"/>
            <a:ext cx="484235" cy="5040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61" y="5367066"/>
            <a:ext cx="484235" cy="504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60" y="5658827"/>
            <a:ext cx="483940" cy="504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87" y="6104012"/>
            <a:ext cx="483940" cy="5040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65" y="4832950"/>
            <a:ext cx="483940" cy="5040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94" y="3338680"/>
            <a:ext cx="483940" cy="5040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87" y="3821140"/>
            <a:ext cx="483940" cy="504000"/>
          </a:xfrm>
          <a:prstGeom prst="rect">
            <a:avLst/>
          </a:prstGeom>
        </p:spPr>
      </p:pic>
      <p:cxnSp>
        <p:nvCxnSpPr>
          <p:cNvPr id="32" name="Conector recto de flecha 31"/>
          <p:cNvCxnSpPr/>
          <p:nvPr/>
        </p:nvCxnSpPr>
        <p:spPr>
          <a:xfrm flipV="1">
            <a:off x="2149919" y="4978453"/>
            <a:ext cx="1140809" cy="8808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36" y="4735260"/>
            <a:ext cx="483940" cy="504000"/>
          </a:xfrm>
          <a:prstGeom prst="rect">
            <a:avLst/>
          </a:prstGeom>
        </p:spPr>
      </p:pic>
      <p:cxnSp>
        <p:nvCxnSpPr>
          <p:cNvPr id="35" name="Conector recto de flecha 34"/>
          <p:cNvCxnSpPr/>
          <p:nvPr/>
        </p:nvCxnSpPr>
        <p:spPr>
          <a:xfrm>
            <a:off x="1244564" y="3678008"/>
            <a:ext cx="204255" cy="297174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 flipH="1" flipV="1">
            <a:off x="1561949" y="4176553"/>
            <a:ext cx="204255" cy="297174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79" y="4231260"/>
            <a:ext cx="483940" cy="504000"/>
          </a:xfrm>
          <a:prstGeom prst="rect">
            <a:avLst/>
          </a:prstGeom>
        </p:spPr>
      </p:pic>
      <p:sp>
        <p:nvSpPr>
          <p:cNvPr id="42" name="Forma libre 41"/>
          <p:cNvSpPr/>
          <p:nvPr/>
        </p:nvSpPr>
        <p:spPr>
          <a:xfrm>
            <a:off x="2361654" y="3401218"/>
            <a:ext cx="1899458" cy="1582836"/>
          </a:xfrm>
          <a:custGeom>
            <a:avLst/>
            <a:gdLst>
              <a:gd name="connsiteX0" fmla="*/ 0 w 1828800"/>
              <a:gd name="connsiteY0" fmla="*/ 1576552 h 1690017"/>
              <a:gd name="connsiteX1" fmla="*/ 304800 w 1828800"/>
              <a:gd name="connsiteY1" fmla="*/ 1525752 h 1690017"/>
              <a:gd name="connsiteX2" fmla="*/ 444500 w 1828800"/>
              <a:gd name="connsiteY2" fmla="*/ 1752 h 1690017"/>
              <a:gd name="connsiteX3" fmla="*/ 723900 w 1828800"/>
              <a:gd name="connsiteY3" fmla="*/ 1220952 h 1690017"/>
              <a:gd name="connsiteX4" fmla="*/ 1828800 w 1828800"/>
              <a:gd name="connsiteY4" fmla="*/ 1208252 h 1690017"/>
              <a:gd name="connsiteX0" fmla="*/ 0 w 1828800"/>
              <a:gd name="connsiteY0" fmla="*/ 1576552 h 1657728"/>
              <a:gd name="connsiteX1" fmla="*/ 304800 w 1828800"/>
              <a:gd name="connsiteY1" fmla="*/ 1525752 h 1657728"/>
              <a:gd name="connsiteX2" fmla="*/ 444500 w 1828800"/>
              <a:gd name="connsiteY2" fmla="*/ 1752 h 1657728"/>
              <a:gd name="connsiteX3" fmla="*/ 723900 w 1828800"/>
              <a:gd name="connsiteY3" fmla="*/ 1220952 h 1657728"/>
              <a:gd name="connsiteX4" fmla="*/ 1828800 w 1828800"/>
              <a:gd name="connsiteY4" fmla="*/ 1208252 h 1657728"/>
              <a:gd name="connsiteX0" fmla="*/ 0 w 1828800"/>
              <a:gd name="connsiteY0" fmla="*/ 1576552 h 1580128"/>
              <a:gd name="connsiteX1" fmla="*/ 304800 w 1828800"/>
              <a:gd name="connsiteY1" fmla="*/ 1525752 h 1580128"/>
              <a:gd name="connsiteX2" fmla="*/ 444500 w 1828800"/>
              <a:gd name="connsiteY2" fmla="*/ 1752 h 1580128"/>
              <a:gd name="connsiteX3" fmla="*/ 723900 w 1828800"/>
              <a:gd name="connsiteY3" fmla="*/ 1220952 h 1580128"/>
              <a:gd name="connsiteX4" fmla="*/ 1828800 w 1828800"/>
              <a:gd name="connsiteY4" fmla="*/ 1208252 h 1580128"/>
              <a:gd name="connsiteX0" fmla="*/ 0 w 1828800"/>
              <a:gd name="connsiteY0" fmla="*/ 1574801 h 1578377"/>
              <a:gd name="connsiteX1" fmla="*/ 304800 w 1828800"/>
              <a:gd name="connsiteY1" fmla="*/ 1524001 h 1578377"/>
              <a:gd name="connsiteX2" fmla="*/ 444500 w 1828800"/>
              <a:gd name="connsiteY2" fmla="*/ 1 h 1578377"/>
              <a:gd name="connsiteX3" fmla="*/ 723900 w 1828800"/>
              <a:gd name="connsiteY3" fmla="*/ 1219201 h 1578377"/>
              <a:gd name="connsiteX4" fmla="*/ 1828800 w 1828800"/>
              <a:gd name="connsiteY4" fmla="*/ 1206501 h 1578377"/>
              <a:gd name="connsiteX0" fmla="*/ 0 w 1828800"/>
              <a:gd name="connsiteY0" fmla="*/ 1574801 h 1578377"/>
              <a:gd name="connsiteX1" fmla="*/ 304800 w 1828800"/>
              <a:gd name="connsiteY1" fmla="*/ 1524001 h 1578377"/>
              <a:gd name="connsiteX2" fmla="*/ 444500 w 1828800"/>
              <a:gd name="connsiteY2" fmla="*/ 1 h 1578377"/>
              <a:gd name="connsiteX3" fmla="*/ 723900 w 1828800"/>
              <a:gd name="connsiteY3" fmla="*/ 1219201 h 1578377"/>
              <a:gd name="connsiteX4" fmla="*/ 1828800 w 1828800"/>
              <a:gd name="connsiteY4" fmla="*/ 1206501 h 1578377"/>
              <a:gd name="connsiteX0" fmla="*/ 0 w 1816331"/>
              <a:gd name="connsiteY0" fmla="*/ 1574801 h 1578377"/>
              <a:gd name="connsiteX1" fmla="*/ 304800 w 1816331"/>
              <a:gd name="connsiteY1" fmla="*/ 1524001 h 1578377"/>
              <a:gd name="connsiteX2" fmla="*/ 444500 w 1816331"/>
              <a:gd name="connsiteY2" fmla="*/ 1 h 1578377"/>
              <a:gd name="connsiteX3" fmla="*/ 723900 w 1816331"/>
              <a:gd name="connsiteY3" fmla="*/ 1219201 h 1578377"/>
              <a:gd name="connsiteX4" fmla="*/ 1816331 w 1816331"/>
              <a:gd name="connsiteY4" fmla="*/ 1293784 h 1578377"/>
              <a:gd name="connsiteX0" fmla="*/ 0 w 1816331"/>
              <a:gd name="connsiteY0" fmla="*/ 1574801 h 1578377"/>
              <a:gd name="connsiteX1" fmla="*/ 304800 w 1816331"/>
              <a:gd name="connsiteY1" fmla="*/ 1524001 h 1578377"/>
              <a:gd name="connsiteX2" fmla="*/ 444500 w 1816331"/>
              <a:gd name="connsiteY2" fmla="*/ 1 h 1578377"/>
              <a:gd name="connsiteX3" fmla="*/ 723900 w 1816331"/>
              <a:gd name="connsiteY3" fmla="*/ 1219201 h 1578377"/>
              <a:gd name="connsiteX4" fmla="*/ 1816331 w 1816331"/>
              <a:gd name="connsiteY4" fmla="*/ 1293784 h 1578377"/>
              <a:gd name="connsiteX0" fmla="*/ 0 w 1882833"/>
              <a:gd name="connsiteY0" fmla="*/ 1574801 h 1578377"/>
              <a:gd name="connsiteX1" fmla="*/ 304800 w 1882833"/>
              <a:gd name="connsiteY1" fmla="*/ 1524001 h 1578377"/>
              <a:gd name="connsiteX2" fmla="*/ 444500 w 1882833"/>
              <a:gd name="connsiteY2" fmla="*/ 1 h 1578377"/>
              <a:gd name="connsiteX3" fmla="*/ 723900 w 1882833"/>
              <a:gd name="connsiteY3" fmla="*/ 1219201 h 1578377"/>
              <a:gd name="connsiteX4" fmla="*/ 1882833 w 1882833"/>
              <a:gd name="connsiteY4" fmla="*/ 1343660 h 1578377"/>
              <a:gd name="connsiteX0" fmla="*/ 0 w 1882833"/>
              <a:gd name="connsiteY0" fmla="*/ 1574801 h 1578377"/>
              <a:gd name="connsiteX1" fmla="*/ 304800 w 1882833"/>
              <a:gd name="connsiteY1" fmla="*/ 1524001 h 1578377"/>
              <a:gd name="connsiteX2" fmla="*/ 444500 w 1882833"/>
              <a:gd name="connsiteY2" fmla="*/ 1 h 1578377"/>
              <a:gd name="connsiteX3" fmla="*/ 723900 w 1882833"/>
              <a:gd name="connsiteY3" fmla="*/ 1219201 h 1578377"/>
              <a:gd name="connsiteX4" fmla="*/ 1882833 w 1882833"/>
              <a:gd name="connsiteY4" fmla="*/ 1343660 h 1578377"/>
              <a:gd name="connsiteX0" fmla="*/ 0 w 1650077"/>
              <a:gd name="connsiteY0" fmla="*/ 1574801 h 1578377"/>
              <a:gd name="connsiteX1" fmla="*/ 304800 w 1650077"/>
              <a:gd name="connsiteY1" fmla="*/ 1524001 h 1578377"/>
              <a:gd name="connsiteX2" fmla="*/ 444500 w 1650077"/>
              <a:gd name="connsiteY2" fmla="*/ 1 h 1578377"/>
              <a:gd name="connsiteX3" fmla="*/ 723900 w 1650077"/>
              <a:gd name="connsiteY3" fmla="*/ 1219201 h 1578377"/>
              <a:gd name="connsiteX4" fmla="*/ 1650077 w 1650077"/>
              <a:gd name="connsiteY4" fmla="*/ 1360286 h 1578377"/>
              <a:gd name="connsiteX0" fmla="*/ 0 w 1650077"/>
              <a:gd name="connsiteY0" fmla="*/ 1579416 h 1582992"/>
              <a:gd name="connsiteX1" fmla="*/ 304800 w 1650077"/>
              <a:gd name="connsiteY1" fmla="*/ 1528616 h 1582992"/>
              <a:gd name="connsiteX2" fmla="*/ 444500 w 1650077"/>
              <a:gd name="connsiteY2" fmla="*/ 4616 h 1582992"/>
              <a:gd name="connsiteX3" fmla="*/ 715587 w 1650077"/>
              <a:gd name="connsiteY3" fmla="*/ 1065874 h 1582992"/>
              <a:gd name="connsiteX4" fmla="*/ 1650077 w 1650077"/>
              <a:gd name="connsiteY4" fmla="*/ 1364901 h 1582992"/>
              <a:gd name="connsiteX0" fmla="*/ 0 w 1899458"/>
              <a:gd name="connsiteY0" fmla="*/ 1579260 h 1582836"/>
              <a:gd name="connsiteX1" fmla="*/ 304800 w 1899458"/>
              <a:gd name="connsiteY1" fmla="*/ 1528460 h 1582836"/>
              <a:gd name="connsiteX2" fmla="*/ 444500 w 1899458"/>
              <a:gd name="connsiteY2" fmla="*/ 4460 h 1582836"/>
              <a:gd name="connsiteX3" fmla="*/ 715587 w 1899458"/>
              <a:gd name="connsiteY3" fmla="*/ 1065718 h 1582836"/>
              <a:gd name="connsiteX4" fmla="*/ 1899458 w 1899458"/>
              <a:gd name="connsiteY4" fmla="*/ 1156927 h 1582836"/>
              <a:gd name="connsiteX0" fmla="*/ 0 w 1899458"/>
              <a:gd name="connsiteY0" fmla="*/ 1579260 h 1582836"/>
              <a:gd name="connsiteX1" fmla="*/ 304800 w 1899458"/>
              <a:gd name="connsiteY1" fmla="*/ 1528460 h 1582836"/>
              <a:gd name="connsiteX2" fmla="*/ 444500 w 1899458"/>
              <a:gd name="connsiteY2" fmla="*/ 4460 h 1582836"/>
              <a:gd name="connsiteX3" fmla="*/ 715587 w 1899458"/>
              <a:gd name="connsiteY3" fmla="*/ 1065718 h 1582836"/>
              <a:gd name="connsiteX4" fmla="*/ 1899458 w 1899458"/>
              <a:gd name="connsiteY4" fmla="*/ 1156927 h 158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9458" h="1582836">
                <a:moveTo>
                  <a:pt x="0" y="1579260"/>
                </a:moveTo>
                <a:cubicBezTo>
                  <a:pt x="152766" y="1581184"/>
                  <a:pt x="272281" y="1599735"/>
                  <a:pt x="304800" y="1528460"/>
                </a:cubicBezTo>
                <a:cubicBezTo>
                  <a:pt x="337319" y="1457185"/>
                  <a:pt x="376035" y="81584"/>
                  <a:pt x="444500" y="4460"/>
                </a:cubicBezTo>
                <a:cubicBezTo>
                  <a:pt x="512965" y="-72664"/>
                  <a:pt x="473094" y="873640"/>
                  <a:pt x="715587" y="1065718"/>
                </a:cubicBezTo>
                <a:cubicBezTo>
                  <a:pt x="958080" y="1257796"/>
                  <a:pt x="868006" y="1139127"/>
                  <a:pt x="1899458" y="1156927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6"/>
          <a:srcRect l="47774" r="47775"/>
          <a:stretch/>
        </p:blipFill>
        <p:spPr>
          <a:xfrm>
            <a:off x="935301" y="3439698"/>
            <a:ext cx="353690" cy="372797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7"/>
          <a:srcRect l="44436" r="44324"/>
          <a:stretch/>
        </p:blipFill>
        <p:spPr>
          <a:xfrm>
            <a:off x="2801670" y="4578717"/>
            <a:ext cx="944590" cy="402873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 rotWithShape="1">
          <a:blip r:embed="rId8"/>
          <a:srcRect l="43407" r="43407"/>
          <a:stretch/>
        </p:blipFill>
        <p:spPr>
          <a:xfrm>
            <a:off x="4267222" y="4358487"/>
            <a:ext cx="1300827" cy="531547"/>
          </a:xfrm>
          <a:prstGeom prst="rect">
            <a:avLst/>
          </a:prstGeom>
        </p:spPr>
      </p:pic>
      <p:sp>
        <p:nvSpPr>
          <p:cNvPr id="51" name="Forma libre 50"/>
          <p:cNvSpPr/>
          <p:nvPr/>
        </p:nvSpPr>
        <p:spPr>
          <a:xfrm>
            <a:off x="6339279" y="3402398"/>
            <a:ext cx="2520000" cy="2520000"/>
          </a:xfrm>
          <a:custGeom>
            <a:avLst/>
            <a:gdLst>
              <a:gd name="connsiteX0" fmla="*/ 1260000 w 2520000"/>
              <a:gd name="connsiteY0" fmla="*/ 180000 h 2520000"/>
              <a:gd name="connsiteX1" fmla="*/ 180000 w 2520000"/>
              <a:gd name="connsiteY1" fmla="*/ 1260000 h 2520000"/>
              <a:gd name="connsiteX2" fmla="*/ 1260000 w 2520000"/>
              <a:gd name="connsiteY2" fmla="*/ 2340000 h 2520000"/>
              <a:gd name="connsiteX3" fmla="*/ 2340000 w 2520000"/>
              <a:gd name="connsiteY3" fmla="*/ 1260000 h 2520000"/>
              <a:gd name="connsiteX4" fmla="*/ 1260000 w 2520000"/>
              <a:gd name="connsiteY4" fmla="*/ 180000 h 2520000"/>
              <a:gd name="connsiteX5" fmla="*/ 1260000 w 2520000"/>
              <a:gd name="connsiteY5" fmla="*/ 0 h 2520000"/>
              <a:gd name="connsiteX6" fmla="*/ 2520000 w 2520000"/>
              <a:gd name="connsiteY6" fmla="*/ 1260000 h 2520000"/>
              <a:gd name="connsiteX7" fmla="*/ 1260000 w 2520000"/>
              <a:gd name="connsiteY7" fmla="*/ 2520000 h 2520000"/>
              <a:gd name="connsiteX8" fmla="*/ 0 w 2520000"/>
              <a:gd name="connsiteY8" fmla="*/ 1260000 h 2520000"/>
              <a:gd name="connsiteX9" fmla="*/ 1260000 w 2520000"/>
              <a:gd name="connsiteY9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0000" h="2520000">
                <a:moveTo>
                  <a:pt x="1260000" y="180000"/>
                </a:moveTo>
                <a:cubicBezTo>
                  <a:pt x="663532" y="180000"/>
                  <a:pt x="180000" y="663532"/>
                  <a:pt x="180000" y="1260000"/>
                </a:cubicBezTo>
                <a:cubicBezTo>
                  <a:pt x="180000" y="1856468"/>
                  <a:pt x="663532" y="2340000"/>
                  <a:pt x="1260000" y="2340000"/>
                </a:cubicBezTo>
                <a:cubicBezTo>
                  <a:pt x="1856468" y="2340000"/>
                  <a:pt x="2340000" y="1856468"/>
                  <a:pt x="2340000" y="1260000"/>
                </a:cubicBezTo>
                <a:cubicBezTo>
                  <a:pt x="2340000" y="663532"/>
                  <a:pt x="1856468" y="180000"/>
                  <a:pt x="1260000" y="180000"/>
                </a:cubicBezTo>
                <a:close/>
                <a:moveTo>
                  <a:pt x="1260000" y="0"/>
                </a:moveTo>
                <a:cubicBezTo>
                  <a:pt x="1955879" y="0"/>
                  <a:pt x="2520000" y="564121"/>
                  <a:pt x="2520000" y="1260000"/>
                </a:cubicBezTo>
                <a:cubicBezTo>
                  <a:pt x="2520000" y="1955879"/>
                  <a:pt x="1955879" y="2520000"/>
                  <a:pt x="1260000" y="2520000"/>
                </a:cubicBezTo>
                <a:cubicBezTo>
                  <a:pt x="564121" y="2520000"/>
                  <a:pt x="0" y="1955879"/>
                  <a:pt x="0" y="1260000"/>
                </a:cubicBezTo>
                <a:cubicBezTo>
                  <a:pt x="0" y="564121"/>
                  <a:pt x="564121" y="0"/>
                  <a:pt x="126000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08" name="Elipse 4107"/>
          <p:cNvSpPr>
            <a:spLocks noChangeAspect="1"/>
          </p:cNvSpPr>
          <p:nvPr/>
        </p:nvSpPr>
        <p:spPr>
          <a:xfrm>
            <a:off x="2166760" y="2206294"/>
            <a:ext cx="482263" cy="482129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33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7438721" y="1071748"/>
            <a:ext cx="475327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92D050"/>
                </a:solidFill>
                <a:latin typeface="Mistral" panose="03090702030407020403" pitchFamily="66" charset="0"/>
              </a:rPr>
              <a:t>Mean</a:t>
            </a:r>
            <a:r>
              <a:rPr lang="en-US" sz="4000">
                <a:solidFill>
                  <a:prstClr val="black"/>
                </a:solidFill>
                <a:latin typeface="Mistral" panose="03090702030407020403" pitchFamily="66" charset="0"/>
              </a:rPr>
              <a:t> </a:t>
            </a:r>
            <a:r>
              <a:rPr lang="en-US" sz="4000">
                <a:solidFill>
                  <a:prstClr val="white"/>
                </a:solidFill>
                <a:latin typeface="Mistral" panose="03090702030407020403" pitchFamily="66" charset="0"/>
              </a:rPr>
              <a:t>Field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7899217" y="3048753"/>
            <a:ext cx="4292783" cy="944126"/>
            <a:chOff x="7899217" y="3048753"/>
            <a:chExt cx="4292783" cy="944126"/>
          </a:xfrm>
        </p:grpSpPr>
        <p:cxnSp>
          <p:nvCxnSpPr>
            <p:cNvPr id="58" name="Conector recto 57"/>
            <p:cNvCxnSpPr/>
            <p:nvPr/>
          </p:nvCxnSpPr>
          <p:spPr>
            <a:xfrm flipV="1">
              <a:off x="7899217" y="3048753"/>
              <a:ext cx="998776" cy="944126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/>
            <p:cNvCxnSpPr/>
            <p:nvPr/>
          </p:nvCxnSpPr>
          <p:spPr>
            <a:xfrm>
              <a:off x="8897993" y="3048753"/>
              <a:ext cx="3294007" cy="1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CuadroTexto 67"/>
          <p:cNvSpPr txBox="1"/>
          <p:nvPr/>
        </p:nvSpPr>
        <p:spPr>
          <a:xfrm>
            <a:off x="8932134" y="3102944"/>
            <a:ext cx="325986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DE0000"/>
                </a:solidFill>
                <a:latin typeface="Mistral" panose="03090702030407020403" pitchFamily="66" charset="0"/>
              </a:rPr>
              <a:t>Particle–</a:t>
            </a:r>
            <a:r>
              <a:rPr lang="en-US" sz="4000">
                <a:solidFill>
                  <a:prstClr val="white"/>
                </a:solidFill>
                <a:latin typeface="Mistral" panose="03090702030407020403" pitchFamily="66" charset="0"/>
              </a:rPr>
              <a:t>Particle</a:t>
            </a:r>
          </a:p>
        </p:txBody>
      </p:sp>
      <p:pic>
        <p:nvPicPr>
          <p:cNvPr id="4104" name="Imagen 4103"/>
          <p:cNvPicPr>
            <a:picLocks noChangeAspect="1"/>
          </p:cNvPicPr>
          <p:nvPr/>
        </p:nvPicPr>
        <p:blipFill rotWithShape="1">
          <a:blip r:embed="rId9"/>
          <a:srcRect l="31777" r="32126"/>
          <a:stretch/>
        </p:blipFill>
        <p:spPr>
          <a:xfrm>
            <a:off x="655254" y="2260433"/>
            <a:ext cx="3116670" cy="843482"/>
          </a:xfrm>
          <a:prstGeom prst="rect">
            <a:avLst/>
          </a:prstGeom>
        </p:spPr>
      </p:pic>
      <p:pic>
        <p:nvPicPr>
          <p:cNvPr id="4106" name="Imagen 4105"/>
          <p:cNvPicPr>
            <a:picLocks noChangeAspect="1"/>
          </p:cNvPicPr>
          <p:nvPr/>
        </p:nvPicPr>
        <p:blipFill rotWithShape="1">
          <a:blip r:embed="rId10"/>
          <a:srcRect l="42004" r="42380"/>
          <a:stretch/>
        </p:blipFill>
        <p:spPr>
          <a:xfrm>
            <a:off x="4142049" y="2281338"/>
            <a:ext cx="1353876" cy="855675"/>
          </a:xfrm>
          <a:prstGeom prst="rect">
            <a:avLst/>
          </a:prstGeom>
        </p:spPr>
      </p:pic>
      <p:sp>
        <p:nvSpPr>
          <p:cNvPr id="4109" name="CuadroTexto 4108"/>
          <p:cNvSpPr txBox="1"/>
          <p:nvPr/>
        </p:nvSpPr>
        <p:spPr>
          <a:xfrm>
            <a:off x="36888" y="1745712"/>
            <a:ext cx="325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Mistral" panose="03090702030407020403" pitchFamily="66" charset="0"/>
              </a:rPr>
              <a:t>Pair correlation </a:t>
            </a:r>
            <a:r>
              <a:rPr lang="en-US">
                <a:solidFill>
                  <a:prstClr val="black"/>
                </a:solidFill>
              </a:rPr>
              <a:t>function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6399339" y="1002414"/>
            <a:ext cx="5902002" cy="1280534"/>
            <a:chOff x="6399339" y="1002414"/>
            <a:chExt cx="5902002" cy="1280534"/>
          </a:xfrm>
        </p:grpSpPr>
        <p:cxnSp>
          <p:nvCxnSpPr>
            <p:cNvPr id="50" name="Conector recto 49"/>
            <p:cNvCxnSpPr/>
            <p:nvPr/>
          </p:nvCxnSpPr>
          <p:spPr>
            <a:xfrm flipV="1">
              <a:off x="6399339" y="1002415"/>
              <a:ext cx="970003" cy="1280533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/>
            <p:nvPr/>
          </p:nvCxnSpPr>
          <p:spPr>
            <a:xfrm>
              <a:off x="7369341" y="1002414"/>
              <a:ext cx="4932000" cy="1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Marcador de número de diapositiva 27"/>
          <p:cNvSpPr txBox="1">
            <a:spLocks/>
          </p:cNvSpPr>
          <p:nvPr/>
        </p:nvSpPr>
        <p:spPr>
          <a:xfrm>
            <a:off x="91694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02DB69-CA1F-4452-A8E6-A9B40F67926C}" type="slidenum">
              <a:rPr lang="es-ES" sz="2000" smtClean="0">
                <a:solidFill>
                  <a:schemeClr val="bg1"/>
                </a:solidFill>
              </a:rPr>
              <a:t>9</a:t>
            </a:fld>
            <a:endParaRPr lang="es-ES" sz="2000">
              <a:solidFill>
                <a:schemeClr val="bg1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3735900" y="1848348"/>
            <a:ext cx="214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A65F2A"/>
                </a:solidFill>
                <a:latin typeface="Mistral" panose="03090702030407020403" pitchFamily="66" charset="0"/>
              </a:rPr>
              <a:t>Plasma</a:t>
            </a:r>
            <a:r>
              <a:rPr lang="en-US" sz="2800">
                <a:solidFill>
                  <a:srgbClr val="002060"/>
                </a:solidFill>
                <a:latin typeface="Mistral" panose="03090702030407020403" pitchFamily="66" charset="0"/>
              </a:rPr>
              <a:t> </a:t>
            </a:r>
            <a:r>
              <a:rPr lang="en-US">
                <a:solidFill>
                  <a:prstClr val="black"/>
                </a:solidFill>
              </a:rPr>
              <a:t>parameter</a:t>
            </a:r>
          </a:p>
        </p:txBody>
      </p:sp>
      <p:pic>
        <p:nvPicPr>
          <p:cNvPr id="62" name="Picture 4" descr="http://bookturf.com/Content/Images/curved-arrow-right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454" flipV="1">
            <a:off x="922369" y="-1339769"/>
            <a:ext cx="838134" cy="83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http://gtmediaproductions.com/zack/assets/images/graphics/File%20for%20offline%20printing/BONUS/extra%20bonus/arrow%20black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9983">
            <a:off x="4023128" y="-1961385"/>
            <a:ext cx="1473410" cy="83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http://bookturf.com/Content/Images/curved-arrow-right.png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3586" flipV="1">
            <a:off x="2740533" y="1662142"/>
            <a:ext cx="939862" cy="9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http://gtmediaproductions.com/zack/assets/images/graphics/File%20for%20offline%20printing/BONUS/extra%20bonus/arrow%20black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7238">
            <a:off x="2017786" y="-1943747"/>
            <a:ext cx="1473410" cy="83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745558" y="2248290"/>
            <a:ext cx="2210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smtClean="0">
                <a:solidFill>
                  <a:srgbClr val="A65F2A"/>
                </a:solidFill>
                <a:latin typeface="Showcard Gothic" panose="04020904020102020604" pitchFamily="82" charset="0"/>
              </a:rPr>
              <a:t>(              )</a:t>
            </a:r>
            <a:endParaRPr lang="es-ES" sz="4400">
              <a:solidFill>
                <a:srgbClr val="A65F2A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69" name="Picture 4" descr="http://bookturf.com/Content/Images/curved-arrow-right.png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0681" flipV="1">
            <a:off x="3757210" y="4723161"/>
            <a:ext cx="939862" cy="9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CuadroTexto 69"/>
          <p:cNvSpPr txBox="1"/>
          <p:nvPr/>
        </p:nvSpPr>
        <p:spPr>
          <a:xfrm>
            <a:off x="3916744" y="5648126"/>
            <a:ext cx="1912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A65F2A"/>
                </a:solidFill>
                <a:latin typeface="Mistral" panose="03090702030407020403" pitchFamily="66" charset="0"/>
              </a:rPr>
              <a:t>Debye</a:t>
            </a:r>
            <a:r>
              <a:rPr lang="en-US" sz="2800" smtClean="0">
                <a:solidFill>
                  <a:srgbClr val="002060"/>
                </a:solidFill>
                <a:latin typeface="Mistral" panose="03090702030407020403" pitchFamily="66" charset="0"/>
              </a:rPr>
              <a:t> </a:t>
            </a:r>
            <a:r>
              <a:rPr lang="en-US" sz="2200" smtClean="0">
                <a:solidFill>
                  <a:prstClr val="black"/>
                </a:solidFill>
              </a:rPr>
              <a:t>length</a:t>
            </a:r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55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217234" cy="365125"/>
          </a:xfrm>
        </p:spPr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F.J. Durán-Olivencia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6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8" grpId="0" animBg="1"/>
      <p:bldP spid="15" grpId="0" animBg="1"/>
      <p:bldP spid="42" grpId="0" animBg="1"/>
      <p:bldP spid="51" grpId="0" animBg="1"/>
      <p:bldP spid="4108" grpId="0" animBg="1"/>
      <p:bldP spid="56" grpId="0" animBg="1"/>
      <p:bldP spid="68" grpId="0" animBg="1"/>
      <p:bldP spid="60" grpId="0"/>
      <p:bldP spid="2" grpId="0"/>
      <p:bldP spid="70" grpId="0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3877</TotalTime>
  <Words>1096</Words>
  <Application>Microsoft Office PowerPoint</Application>
  <PresentationFormat>Panorámica</PresentationFormat>
  <Paragraphs>334</Paragraphs>
  <Slides>26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26</vt:i4>
      </vt:variant>
    </vt:vector>
  </HeadingPairs>
  <TitlesOfParts>
    <vt:vector size="42" baseType="lpstr">
      <vt:lpstr>Arial</vt:lpstr>
      <vt:lpstr>Cambria Math</vt:lpstr>
      <vt:lpstr>AR BERKLEY</vt:lpstr>
      <vt:lpstr>Calibri</vt:lpstr>
      <vt:lpstr>Wingdings</vt:lpstr>
      <vt:lpstr>Showcard Gothic</vt:lpstr>
      <vt:lpstr>Ebrima</vt:lpstr>
      <vt:lpstr>Asana Math</vt:lpstr>
      <vt:lpstr>Palatino Linotype</vt:lpstr>
      <vt:lpstr>SketchFlow Print</vt:lpstr>
      <vt:lpstr>Mistral</vt:lpstr>
      <vt:lpstr>TeX Gyre Pagella Math</vt:lpstr>
      <vt:lpstr>Candara</vt:lpstr>
      <vt:lpstr>1_Tema de Office</vt:lpstr>
      <vt:lpstr>2_Tema de Office</vt:lpstr>
      <vt:lpstr>Tema de Office</vt:lpstr>
      <vt:lpstr>A Consistent Fluid Approach  to model Electrical Discharges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Consistent Fluid Approach  to model electrical discharges</dc:title>
  <dc:creator>F.J. Duran-Olivencia</dc:creator>
  <cp:lastModifiedBy>Francisco José</cp:lastModifiedBy>
  <cp:revision>245</cp:revision>
  <dcterms:created xsi:type="dcterms:W3CDTF">2016-08-23T09:17:57Z</dcterms:created>
  <dcterms:modified xsi:type="dcterms:W3CDTF">2016-09-03T11:02:06Z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